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 id="2147483673" r:id="rId3"/>
  </p:sldMasterIdLst>
  <p:notesMasterIdLst>
    <p:notesMasterId r:id="rId1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900"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48b8d7aa69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g348b8d7aa69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81db045fa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g381db045faf_0_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81db045fa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381db045faf_0_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81db045fa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381db045faf_0_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81db045faf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g381db045faf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81db045fa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g381db045faf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8531c9718e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g38531c9718e_0_17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81db045fa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g381db045fa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9cb68063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1" name="Google Shape;151;g379cb68063e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81db045fa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7" name="Google Shape;157;g381db045faf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81db045fa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3" name="Google Shape;163;g381db045faf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81db045fa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8" name="Google Shape;168;g381db045faf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81db045fa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g381db045faf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81db045fa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381db045faf_0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u="none" strike="noStrike" cap="none">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7" name="Google Shape;57;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u="none" strike="noStrike" cap="none">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8" name="Google Shape;58;p14"/>
          <p:cNvSpPr txBox="1">
            <a:spLocks noGrp="1"/>
          </p:cNvSpPr>
          <p:nvPr>
            <p:ph type="sldNum" idx="12"/>
          </p:nvPr>
        </p:nvSpPr>
        <p:spPr>
          <a:xfrm>
            <a:off x="6749609"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spcBef>
                <a:spcPts val="0"/>
              </a:spcBef>
              <a:buNone/>
              <a:defRPr sz="1400" b="0" i="0" u="none" strike="noStrike" cap="none">
                <a:solidFill>
                  <a:schemeClr val="dk1"/>
                </a:solidFill>
                <a:latin typeface="Arial"/>
                <a:ea typeface="Arial"/>
                <a:cs typeface="Arial"/>
                <a:sym typeface="Arial"/>
              </a:defRPr>
            </a:lvl1pPr>
            <a:lvl2pPr marL="0" marR="0" lvl="1" indent="0" algn="l">
              <a:spcBef>
                <a:spcPts val="0"/>
              </a:spcBef>
              <a:buNone/>
              <a:defRPr sz="1400" b="0" i="0" u="none" strike="noStrike" cap="none">
                <a:solidFill>
                  <a:schemeClr val="dk1"/>
                </a:solidFill>
                <a:latin typeface="Arial"/>
                <a:ea typeface="Arial"/>
                <a:cs typeface="Arial"/>
                <a:sym typeface="Arial"/>
              </a:defRPr>
            </a:lvl2pPr>
            <a:lvl3pPr marL="0" marR="0" lvl="2" indent="0" algn="l">
              <a:spcBef>
                <a:spcPts val="0"/>
              </a:spcBef>
              <a:buNone/>
              <a:defRPr sz="1400" b="0" i="0" u="none" strike="noStrike" cap="none">
                <a:solidFill>
                  <a:schemeClr val="dk1"/>
                </a:solidFill>
                <a:latin typeface="Arial"/>
                <a:ea typeface="Arial"/>
                <a:cs typeface="Arial"/>
                <a:sym typeface="Arial"/>
              </a:defRPr>
            </a:lvl3pPr>
            <a:lvl4pPr marL="0" marR="0" lvl="3" indent="0" algn="l">
              <a:spcBef>
                <a:spcPts val="0"/>
              </a:spcBef>
              <a:buNone/>
              <a:defRPr sz="1400" b="0" i="0" u="none" strike="noStrike" cap="none">
                <a:solidFill>
                  <a:schemeClr val="dk1"/>
                </a:solidFill>
                <a:latin typeface="Arial"/>
                <a:ea typeface="Arial"/>
                <a:cs typeface="Arial"/>
                <a:sym typeface="Arial"/>
              </a:defRPr>
            </a:lvl4pPr>
            <a:lvl5pPr marL="0" marR="0" lvl="4" indent="0" algn="l">
              <a:spcBef>
                <a:spcPts val="0"/>
              </a:spcBef>
              <a:buNone/>
              <a:defRPr sz="1400" b="0" i="0" u="none" strike="noStrike" cap="none">
                <a:solidFill>
                  <a:schemeClr val="dk1"/>
                </a:solidFill>
                <a:latin typeface="Arial"/>
                <a:ea typeface="Arial"/>
                <a:cs typeface="Arial"/>
                <a:sym typeface="Arial"/>
              </a:defRPr>
            </a:lvl5pPr>
            <a:lvl6pPr marL="0" marR="0" lvl="5" indent="0" algn="l">
              <a:spcBef>
                <a:spcPts val="0"/>
              </a:spcBef>
              <a:buNone/>
              <a:defRPr sz="1400" b="0" i="0" u="none" strike="noStrike" cap="none">
                <a:solidFill>
                  <a:schemeClr val="dk1"/>
                </a:solidFill>
                <a:latin typeface="Arial"/>
                <a:ea typeface="Arial"/>
                <a:cs typeface="Arial"/>
                <a:sym typeface="Arial"/>
              </a:defRPr>
            </a:lvl6pPr>
            <a:lvl7pPr marL="0" marR="0" lvl="6" indent="0" algn="l">
              <a:spcBef>
                <a:spcPts val="0"/>
              </a:spcBef>
              <a:buNone/>
              <a:defRPr sz="1400" b="0" i="0" u="none" strike="noStrike" cap="none">
                <a:solidFill>
                  <a:schemeClr val="dk1"/>
                </a:solidFill>
                <a:latin typeface="Arial"/>
                <a:ea typeface="Arial"/>
                <a:cs typeface="Arial"/>
                <a:sym typeface="Arial"/>
              </a:defRPr>
            </a:lvl7pPr>
            <a:lvl8pPr marL="0" marR="0" lvl="7" indent="0" algn="l">
              <a:spcBef>
                <a:spcPts val="0"/>
              </a:spcBef>
              <a:buNone/>
              <a:defRPr sz="1400" b="0" i="0" u="none" strike="noStrike" cap="none">
                <a:solidFill>
                  <a:schemeClr val="dk1"/>
                </a:solidFill>
                <a:latin typeface="Arial"/>
                <a:ea typeface="Arial"/>
                <a:cs typeface="Arial"/>
                <a:sym typeface="Arial"/>
              </a:defRPr>
            </a:lvl8pPr>
            <a:lvl9pPr marL="0" marR="0" lvl="8" indent="0" algn="l">
              <a:spcBef>
                <a:spcPts val="0"/>
              </a:spcBef>
              <a:buNone/>
              <a:defRPr sz="1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
        <p:cNvGrpSpPr/>
        <p:nvPr/>
      </p:nvGrpSpPr>
      <p:grpSpPr>
        <a:xfrm>
          <a:off x="0" y="0"/>
          <a:ext cx="0" cy="0"/>
          <a:chOff x="0" y="0"/>
          <a:chExt cx="0" cy="0"/>
        </a:xfrm>
      </p:grpSpPr>
      <p:sp>
        <p:nvSpPr>
          <p:cNvPr id="60" name="Google Shape;60;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marR="0" lvl="0" algn="ctr">
              <a:lnSpc>
                <a:spcPct val="90000"/>
              </a:lnSpc>
              <a:spcBef>
                <a:spcPts val="0"/>
              </a:spcBef>
              <a:spcAft>
                <a:spcPts val="0"/>
              </a:spcAft>
              <a:buClr>
                <a:schemeClr val="lt1"/>
              </a:buClr>
              <a:buSzPts val="4500"/>
              <a:buFont typeface="Arial"/>
              <a:buNone/>
              <a:defRPr sz="45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1" name="Google Shape;61;p15"/>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Autofit/>
          </a:bodyPr>
          <a:lstStyle>
            <a:lvl1pPr marR="0" lvl="0" algn="ctr">
              <a:lnSpc>
                <a:spcPct val="90000"/>
              </a:lnSpc>
              <a:spcBef>
                <a:spcPts val="8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R="0" lvl="1" algn="ctr">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62" name="Google Shape;62;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3" name="Google Shape;63;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sldNum" idx="12"/>
          </p:nvPr>
        </p:nvSpPr>
        <p:spPr>
          <a:xfrm>
            <a:off x="6749609"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spcBef>
                <a:spcPts val="0"/>
              </a:spcBef>
              <a:buNone/>
              <a:defRPr sz="1400" b="0" i="0">
                <a:solidFill>
                  <a:schemeClr val="dk1"/>
                </a:solidFill>
                <a:latin typeface="Arial"/>
                <a:ea typeface="Arial"/>
                <a:cs typeface="Arial"/>
                <a:sym typeface="Arial"/>
              </a:defRPr>
            </a:lvl1pPr>
            <a:lvl2pPr marL="0" marR="0" lvl="1" indent="0" algn="l">
              <a:spcBef>
                <a:spcPts val="0"/>
              </a:spcBef>
              <a:buNone/>
              <a:defRPr sz="1400" b="0" i="0">
                <a:solidFill>
                  <a:schemeClr val="dk1"/>
                </a:solidFill>
                <a:latin typeface="Arial"/>
                <a:ea typeface="Arial"/>
                <a:cs typeface="Arial"/>
                <a:sym typeface="Arial"/>
              </a:defRPr>
            </a:lvl2pPr>
            <a:lvl3pPr marL="0" marR="0" lvl="2" indent="0" algn="l">
              <a:spcBef>
                <a:spcPts val="0"/>
              </a:spcBef>
              <a:buNone/>
              <a:defRPr sz="1400" b="0" i="0">
                <a:solidFill>
                  <a:schemeClr val="dk1"/>
                </a:solidFill>
                <a:latin typeface="Arial"/>
                <a:ea typeface="Arial"/>
                <a:cs typeface="Arial"/>
                <a:sym typeface="Arial"/>
              </a:defRPr>
            </a:lvl3pPr>
            <a:lvl4pPr marL="0" marR="0" lvl="3" indent="0" algn="l">
              <a:spcBef>
                <a:spcPts val="0"/>
              </a:spcBef>
              <a:buNone/>
              <a:defRPr sz="1400" b="0" i="0">
                <a:solidFill>
                  <a:schemeClr val="dk1"/>
                </a:solidFill>
                <a:latin typeface="Arial"/>
                <a:ea typeface="Arial"/>
                <a:cs typeface="Arial"/>
                <a:sym typeface="Arial"/>
              </a:defRPr>
            </a:lvl4pPr>
            <a:lvl5pPr marL="0" marR="0" lvl="4" indent="0" algn="l">
              <a:spcBef>
                <a:spcPts val="0"/>
              </a:spcBef>
              <a:buNone/>
              <a:defRPr sz="1400" b="0" i="0">
                <a:solidFill>
                  <a:schemeClr val="dk1"/>
                </a:solidFill>
                <a:latin typeface="Arial"/>
                <a:ea typeface="Arial"/>
                <a:cs typeface="Arial"/>
                <a:sym typeface="Arial"/>
              </a:defRPr>
            </a:lvl5pPr>
            <a:lvl6pPr marL="0" marR="0" lvl="5" indent="0" algn="l">
              <a:spcBef>
                <a:spcPts val="0"/>
              </a:spcBef>
              <a:buNone/>
              <a:defRPr sz="1400" b="0" i="0">
                <a:solidFill>
                  <a:schemeClr val="dk1"/>
                </a:solidFill>
                <a:latin typeface="Arial"/>
                <a:ea typeface="Arial"/>
                <a:cs typeface="Arial"/>
                <a:sym typeface="Arial"/>
              </a:defRPr>
            </a:lvl6pPr>
            <a:lvl7pPr marL="0" marR="0" lvl="6" indent="0" algn="l">
              <a:spcBef>
                <a:spcPts val="0"/>
              </a:spcBef>
              <a:buNone/>
              <a:defRPr sz="1400" b="0" i="0">
                <a:solidFill>
                  <a:schemeClr val="dk1"/>
                </a:solidFill>
                <a:latin typeface="Arial"/>
                <a:ea typeface="Arial"/>
                <a:cs typeface="Arial"/>
                <a:sym typeface="Arial"/>
              </a:defRPr>
            </a:lvl7pPr>
            <a:lvl8pPr marL="0" marR="0" lvl="7" indent="0" algn="l">
              <a:spcBef>
                <a:spcPts val="0"/>
              </a:spcBef>
              <a:buNone/>
              <a:defRPr sz="1400" b="0" i="0">
                <a:solidFill>
                  <a:schemeClr val="dk1"/>
                </a:solidFill>
                <a:latin typeface="Arial"/>
                <a:ea typeface="Arial"/>
                <a:cs typeface="Arial"/>
                <a:sym typeface="Arial"/>
              </a:defRPr>
            </a:lvl8pPr>
            <a:lvl9pPr marL="0" marR="0" lvl="8" indent="0" algn="l">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7" name="Google Shape;67;p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8" name="Google Shape;68;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9" name="Google Shape;69;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0" name="Google Shape;70;p16"/>
          <p:cNvSpPr txBox="1">
            <a:spLocks noGrp="1"/>
          </p:cNvSpPr>
          <p:nvPr>
            <p:ph type="sldNum" idx="12"/>
          </p:nvPr>
        </p:nvSpPr>
        <p:spPr>
          <a:xfrm>
            <a:off x="6749609"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spcBef>
                <a:spcPts val="0"/>
              </a:spcBef>
              <a:buNone/>
              <a:defRPr sz="1400" b="0" i="0">
                <a:solidFill>
                  <a:schemeClr val="dk1"/>
                </a:solidFill>
                <a:latin typeface="Arial"/>
                <a:ea typeface="Arial"/>
                <a:cs typeface="Arial"/>
                <a:sym typeface="Arial"/>
              </a:defRPr>
            </a:lvl1pPr>
            <a:lvl2pPr marL="0" marR="0" lvl="1" indent="0" algn="l">
              <a:spcBef>
                <a:spcPts val="0"/>
              </a:spcBef>
              <a:buNone/>
              <a:defRPr sz="1400" b="0" i="0">
                <a:solidFill>
                  <a:schemeClr val="dk1"/>
                </a:solidFill>
                <a:latin typeface="Arial"/>
                <a:ea typeface="Arial"/>
                <a:cs typeface="Arial"/>
                <a:sym typeface="Arial"/>
              </a:defRPr>
            </a:lvl2pPr>
            <a:lvl3pPr marL="0" marR="0" lvl="2" indent="0" algn="l">
              <a:spcBef>
                <a:spcPts val="0"/>
              </a:spcBef>
              <a:buNone/>
              <a:defRPr sz="1400" b="0" i="0">
                <a:solidFill>
                  <a:schemeClr val="dk1"/>
                </a:solidFill>
                <a:latin typeface="Arial"/>
                <a:ea typeface="Arial"/>
                <a:cs typeface="Arial"/>
                <a:sym typeface="Arial"/>
              </a:defRPr>
            </a:lvl3pPr>
            <a:lvl4pPr marL="0" marR="0" lvl="3" indent="0" algn="l">
              <a:spcBef>
                <a:spcPts val="0"/>
              </a:spcBef>
              <a:buNone/>
              <a:defRPr sz="1400" b="0" i="0">
                <a:solidFill>
                  <a:schemeClr val="dk1"/>
                </a:solidFill>
                <a:latin typeface="Arial"/>
                <a:ea typeface="Arial"/>
                <a:cs typeface="Arial"/>
                <a:sym typeface="Arial"/>
              </a:defRPr>
            </a:lvl4pPr>
            <a:lvl5pPr marL="0" marR="0" lvl="4" indent="0" algn="l">
              <a:spcBef>
                <a:spcPts val="0"/>
              </a:spcBef>
              <a:buNone/>
              <a:defRPr sz="1400" b="0" i="0">
                <a:solidFill>
                  <a:schemeClr val="dk1"/>
                </a:solidFill>
                <a:latin typeface="Arial"/>
                <a:ea typeface="Arial"/>
                <a:cs typeface="Arial"/>
                <a:sym typeface="Arial"/>
              </a:defRPr>
            </a:lvl5pPr>
            <a:lvl6pPr marL="0" marR="0" lvl="5" indent="0" algn="l">
              <a:spcBef>
                <a:spcPts val="0"/>
              </a:spcBef>
              <a:buNone/>
              <a:defRPr sz="1400" b="0" i="0">
                <a:solidFill>
                  <a:schemeClr val="dk1"/>
                </a:solidFill>
                <a:latin typeface="Arial"/>
                <a:ea typeface="Arial"/>
                <a:cs typeface="Arial"/>
                <a:sym typeface="Arial"/>
              </a:defRPr>
            </a:lvl6pPr>
            <a:lvl7pPr marL="0" marR="0" lvl="6" indent="0" algn="l">
              <a:spcBef>
                <a:spcPts val="0"/>
              </a:spcBef>
              <a:buNone/>
              <a:defRPr sz="1400" b="0" i="0">
                <a:solidFill>
                  <a:schemeClr val="dk1"/>
                </a:solidFill>
                <a:latin typeface="Arial"/>
                <a:ea typeface="Arial"/>
                <a:cs typeface="Arial"/>
                <a:sym typeface="Arial"/>
              </a:defRPr>
            </a:lvl7pPr>
            <a:lvl8pPr marL="0" marR="0" lvl="7" indent="0" algn="l">
              <a:spcBef>
                <a:spcPts val="0"/>
              </a:spcBef>
              <a:buNone/>
              <a:defRPr sz="1400" b="0" i="0">
                <a:solidFill>
                  <a:schemeClr val="dk1"/>
                </a:solidFill>
                <a:latin typeface="Arial"/>
                <a:ea typeface="Arial"/>
                <a:cs typeface="Arial"/>
                <a:sym typeface="Arial"/>
              </a:defRPr>
            </a:lvl8pPr>
            <a:lvl9pPr marL="0" marR="0" lvl="8" indent="0" algn="l">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Autofit/>
          </a:bodyPr>
          <a:lstStyle>
            <a:lvl1pPr marR="0" lvl="0" algn="l">
              <a:lnSpc>
                <a:spcPct val="90000"/>
              </a:lnSpc>
              <a:spcBef>
                <a:spcPts val="0"/>
              </a:spcBef>
              <a:spcAft>
                <a:spcPts val="0"/>
              </a:spcAft>
              <a:buClr>
                <a:schemeClr val="dk1"/>
              </a:buClr>
              <a:buSzPts val="4500"/>
              <a:buFont typeface="Arial"/>
              <a:buNone/>
              <a:defRPr sz="45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3" name="Google Shape;73;p17"/>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1pPr>
            <a:lvl2pPr marL="914400" marR="0" lvl="1" indent="-228600" algn="l">
              <a:lnSpc>
                <a:spcPct val="90000"/>
              </a:lnSpc>
              <a:spcBef>
                <a:spcPts val="4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3pPr>
            <a:lvl4pPr marL="1828800" marR="0" lvl="3" indent="-228600" algn="l">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74" name="Google Shape;74;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6" name="Google Shape;76;p17"/>
          <p:cNvSpPr txBox="1">
            <a:spLocks noGrp="1"/>
          </p:cNvSpPr>
          <p:nvPr>
            <p:ph type="sldNum" idx="12"/>
          </p:nvPr>
        </p:nvSpPr>
        <p:spPr>
          <a:xfrm>
            <a:off x="6749609"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spcBef>
                <a:spcPts val="0"/>
              </a:spcBef>
              <a:buNone/>
              <a:defRPr sz="1400" b="0" i="0">
                <a:solidFill>
                  <a:schemeClr val="dk1"/>
                </a:solidFill>
                <a:latin typeface="Arial"/>
                <a:ea typeface="Arial"/>
                <a:cs typeface="Arial"/>
                <a:sym typeface="Arial"/>
              </a:defRPr>
            </a:lvl1pPr>
            <a:lvl2pPr marL="0" marR="0" lvl="1" indent="0" algn="l">
              <a:spcBef>
                <a:spcPts val="0"/>
              </a:spcBef>
              <a:buNone/>
              <a:defRPr sz="1400" b="0" i="0">
                <a:solidFill>
                  <a:schemeClr val="dk1"/>
                </a:solidFill>
                <a:latin typeface="Arial"/>
                <a:ea typeface="Arial"/>
                <a:cs typeface="Arial"/>
                <a:sym typeface="Arial"/>
              </a:defRPr>
            </a:lvl2pPr>
            <a:lvl3pPr marL="0" marR="0" lvl="2" indent="0" algn="l">
              <a:spcBef>
                <a:spcPts val="0"/>
              </a:spcBef>
              <a:buNone/>
              <a:defRPr sz="1400" b="0" i="0">
                <a:solidFill>
                  <a:schemeClr val="dk1"/>
                </a:solidFill>
                <a:latin typeface="Arial"/>
                <a:ea typeface="Arial"/>
                <a:cs typeface="Arial"/>
                <a:sym typeface="Arial"/>
              </a:defRPr>
            </a:lvl3pPr>
            <a:lvl4pPr marL="0" marR="0" lvl="3" indent="0" algn="l">
              <a:spcBef>
                <a:spcPts val="0"/>
              </a:spcBef>
              <a:buNone/>
              <a:defRPr sz="1400" b="0" i="0">
                <a:solidFill>
                  <a:schemeClr val="dk1"/>
                </a:solidFill>
                <a:latin typeface="Arial"/>
                <a:ea typeface="Arial"/>
                <a:cs typeface="Arial"/>
                <a:sym typeface="Arial"/>
              </a:defRPr>
            </a:lvl4pPr>
            <a:lvl5pPr marL="0" marR="0" lvl="4" indent="0" algn="l">
              <a:spcBef>
                <a:spcPts val="0"/>
              </a:spcBef>
              <a:buNone/>
              <a:defRPr sz="1400" b="0" i="0">
                <a:solidFill>
                  <a:schemeClr val="dk1"/>
                </a:solidFill>
                <a:latin typeface="Arial"/>
                <a:ea typeface="Arial"/>
                <a:cs typeface="Arial"/>
                <a:sym typeface="Arial"/>
              </a:defRPr>
            </a:lvl5pPr>
            <a:lvl6pPr marL="0" marR="0" lvl="5" indent="0" algn="l">
              <a:spcBef>
                <a:spcPts val="0"/>
              </a:spcBef>
              <a:buNone/>
              <a:defRPr sz="1400" b="0" i="0">
                <a:solidFill>
                  <a:schemeClr val="dk1"/>
                </a:solidFill>
                <a:latin typeface="Arial"/>
                <a:ea typeface="Arial"/>
                <a:cs typeface="Arial"/>
                <a:sym typeface="Arial"/>
              </a:defRPr>
            </a:lvl6pPr>
            <a:lvl7pPr marL="0" marR="0" lvl="6" indent="0" algn="l">
              <a:spcBef>
                <a:spcPts val="0"/>
              </a:spcBef>
              <a:buNone/>
              <a:defRPr sz="1400" b="0" i="0">
                <a:solidFill>
                  <a:schemeClr val="dk1"/>
                </a:solidFill>
                <a:latin typeface="Arial"/>
                <a:ea typeface="Arial"/>
                <a:cs typeface="Arial"/>
                <a:sym typeface="Arial"/>
              </a:defRPr>
            </a:lvl7pPr>
            <a:lvl8pPr marL="0" marR="0" lvl="7" indent="0" algn="l">
              <a:spcBef>
                <a:spcPts val="0"/>
              </a:spcBef>
              <a:buNone/>
              <a:defRPr sz="1400" b="0" i="0">
                <a:solidFill>
                  <a:schemeClr val="dk1"/>
                </a:solidFill>
                <a:latin typeface="Arial"/>
                <a:ea typeface="Arial"/>
                <a:cs typeface="Arial"/>
                <a:sym typeface="Arial"/>
              </a:defRPr>
            </a:lvl8pPr>
            <a:lvl9pPr marL="0" marR="0" lvl="8" indent="0" algn="l">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9" name="Google Shape;79;p1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0" name="Google Shape;80;p1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1" name="Google Shape;81;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2" name="Google Shape;82;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3" name="Google Shape;83;p18"/>
          <p:cNvSpPr txBox="1">
            <a:spLocks noGrp="1"/>
          </p:cNvSpPr>
          <p:nvPr>
            <p:ph type="sldNum" idx="12"/>
          </p:nvPr>
        </p:nvSpPr>
        <p:spPr>
          <a:xfrm>
            <a:off x="6749609"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spcBef>
                <a:spcPts val="0"/>
              </a:spcBef>
              <a:buNone/>
              <a:defRPr sz="1400" b="0" i="0">
                <a:solidFill>
                  <a:schemeClr val="dk1"/>
                </a:solidFill>
                <a:latin typeface="Arial"/>
                <a:ea typeface="Arial"/>
                <a:cs typeface="Arial"/>
                <a:sym typeface="Arial"/>
              </a:defRPr>
            </a:lvl1pPr>
            <a:lvl2pPr marL="0" marR="0" lvl="1" indent="0" algn="l">
              <a:spcBef>
                <a:spcPts val="0"/>
              </a:spcBef>
              <a:buNone/>
              <a:defRPr sz="1400" b="0" i="0">
                <a:solidFill>
                  <a:schemeClr val="dk1"/>
                </a:solidFill>
                <a:latin typeface="Arial"/>
                <a:ea typeface="Arial"/>
                <a:cs typeface="Arial"/>
                <a:sym typeface="Arial"/>
              </a:defRPr>
            </a:lvl2pPr>
            <a:lvl3pPr marL="0" marR="0" lvl="2" indent="0" algn="l">
              <a:spcBef>
                <a:spcPts val="0"/>
              </a:spcBef>
              <a:buNone/>
              <a:defRPr sz="1400" b="0" i="0">
                <a:solidFill>
                  <a:schemeClr val="dk1"/>
                </a:solidFill>
                <a:latin typeface="Arial"/>
                <a:ea typeface="Arial"/>
                <a:cs typeface="Arial"/>
                <a:sym typeface="Arial"/>
              </a:defRPr>
            </a:lvl3pPr>
            <a:lvl4pPr marL="0" marR="0" lvl="3" indent="0" algn="l">
              <a:spcBef>
                <a:spcPts val="0"/>
              </a:spcBef>
              <a:buNone/>
              <a:defRPr sz="1400" b="0" i="0">
                <a:solidFill>
                  <a:schemeClr val="dk1"/>
                </a:solidFill>
                <a:latin typeface="Arial"/>
                <a:ea typeface="Arial"/>
                <a:cs typeface="Arial"/>
                <a:sym typeface="Arial"/>
              </a:defRPr>
            </a:lvl4pPr>
            <a:lvl5pPr marL="0" marR="0" lvl="4" indent="0" algn="l">
              <a:spcBef>
                <a:spcPts val="0"/>
              </a:spcBef>
              <a:buNone/>
              <a:defRPr sz="1400" b="0" i="0">
                <a:solidFill>
                  <a:schemeClr val="dk1"/>
                </a:solidFill>
                <a:latin typeface="Arial"/>
                <a:ea typeface="Arial"/>
                <a:cs typeface="Arial"/>
                <a:sym typeface="Arial"/>
              </a:defRPr>
            </a:lvl5pPr>
            <a:lvl6pPr marL="0" marR="0" lvl="5" indent="0" algn="l">
              <a:spcBef>
                <a:spcPts val="0"/>
              </a:spcBef>
              <a:buNone/>
              <a:defRPr sz="1400" b="0" i="0">
                <a:solidFill>
                  <a:schemeClr val="dk1"/>
                </a:solidFill>
                <a:latin typeface="Arial"/>
                <a:ea typeface="Arial"/>
                <a:cs typeface="Arial"/>
                <a:sym typeface="Arial"/>
              </a:defRPr>
            </a:lvl6pPr>
            <a:lvl7pPr marL="0" marR="0" lvl="6" indent="0" algn="l">
              <a:spcBef>
                <a:spcPts val="0"/>
              </a:spcBef>
              <a:buNone/>
              <a:defRPr sz="1400" b="0" i="0">
                <a:solidFill>
                  <a:schemeClr val="dk1"/>
                </a:solidFill>
                <a:latin typeface="Arial"/>
                <a:ea typeface="Arial"/>
                <a:cs typeface="Arial"/>
                <a:sym typeface="Arial"/>
              </a:defRPr>
            </a:lvl7pPr>
            <a:lvl8pPr marL="0" marR="0" lvl="7" indent="0" algn="l">
              <a:spcBef>
                <a:spcPts val="0"/>
              </a:spcBef>
              <a:buNone/>
              <a:defRPr sz="1400" b="0" i="0">
                <a:solidFill>
                  <a:schemeClr val="dk1"/>
                </a:solidFill>
                <a:latin typeface="Arial"/>
                <a:ea typeface="Arial"/>
                <a:cs typeface="Arial"/>
                <a:sym typeface="Arial"/>
              </a:defRPr>
            </a:lvl8pPr>
            <a:lvl9pPr marL="0" marR="0" lvl="8" indent="0" algn="l">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t" anchorCtr="0">
            <a:noAutofit/>
          </a:bodyPr>
          <a:lstStyle>
            <a:lvl1pPr marR="0" lvl="0" algn="l">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86" name="Google Shape;86;p19"/>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87" name="Google Shape;87;p19"/>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8" name="Google Shape;88;p1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marR="0" lvl="0" indent="-228600" algn="l">
              <a:lnSpc>
                <a:spcPct val="90000"/>
              </a:lnSpc>
              <a:spcBef>
                <a:spcPts val="8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89" name="Google Shape;89;p1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0" name="Google Shape;90;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1" name="Google Shape;91;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2" name="Google Shape;92;p19"/>
          <p:cNvSpPr txBox="1">
            <a:spLocks noGrp="1"/>
          </p:cNvSpPr>
          <p:nvPr>
            <p:ph type="sldNum" idx="12"/>
          </p:nvPr>
        </p:nvSpPr>
        <p:spPr>
          <a:xfrm>
            <a:off x="6749609"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spcBef>
                <a:spcPts val="0"/>
              </a:spcBef>
              <a:buNone/>
              <a:defRPr sz="1400" b="0" i="0">
                <a:solidFill>
                  <a:schemeClr val="dk1"/>
                </a:solidFill>
                <a:latin typeface="Arial"/>
                <a:ea typeface="Arial"/>
                <a:cs typeface="Arial"/>
                <a:sym typeface="Arial"/>
              </a:defRPr>
            </a:lvl1pPr>
            <a:lvl2pPr marL="0" marR="0" lvl="1" indent="0" algn="l">
              <a:spcBef>
                <a:spcPts val="0"/>
              </a:spcBef>
              <a:buNone/>
              <a:defRPr sz="1400" b="0" i="0">
                <a:solidFill>
                  <a:schemeClr val="dk1"/>
                </a:solidFill>
                <a:latin typeface="Arial"/>
                <a:ea typeface="Arial"/>
                <a:cs typeface="Arial"/>
                <a:sym typeface="Arial"/>
              </a:defRPr>
            </a:lvl2pPr>
            <a:lvl3pPr marL="0" marR="0" lvl="2" indent="0" algn="l">
              <a:spcBef>
                <a:spcPts val="0"/>
              </a:spcBef>
              <a:buNone/>
              <a:defRPr sz="1400" b="0" i="0">
                <a:solidFill>
                  <a:schemeClr val="dk1"/>
                </a:solidFill>
                <a:latin typeface="Arial"/>
                <a:ea typeface="Arial"/>
                <a:cs typeface="Arial"/>
                <a:sym typeface="Arial"/>
              </a:defRPr>
            </a:lvl3pPr>
            <a:lvl4pPr marL="0" marR="0" lvl="3" indent="0" algn="l">
              <a:spcBef>
                <a:spcPts val="0"/>
              </a:spcBef>
              <a:buNone/>
              <a:defRPr sz="1400" b="0" i="0">
                <a:solidFill>
                  <a:schemeClr val="dk1"/>
                </a:solidFill>
                <a:latin typeface="Arial"/>
                <a:ea typeface="Arial"/>
                <a:cs typeface="Arial"/>
                <a:sym typeface="Arial"/>
              </a:defRPr>
            </a:lvl4pPr>
            <a:lvl5pPr marL="0" marR="0" lvl="4" indent="0" algn="l">
              <a:spcBef>
                <a:spcPts val="0"/>
              </a:spcBef>
              <a:buNone/>
              <a:defRPr sz="1400" b="0" i="0">
                <a:solidFill>
                  <a:schemeClr val="dk1"/>
                </a:solidFill>
                <a:latin typeface="Arial"/>
                <a:ea typeface="Arial"/>
                <a:cs typeface="Arial"/>
                <a:sym typeface="Arial"/>
              </a:defRPr>
            </a:lvl5pPr>
            <a:lvl6pPr marL="0" marR="0" lvl="5" indent="0" algn="l">
              <a:spcBef>
                <a:spcPts val="0"/>
              </a:spcBef>
              <a:buNone/>
              <a:defRPr sz="1400" b="0" i="0">
                <a:solidFill>
                  <a:schemeClr val="dk1"/>
                </a:solidFill>
                <a:latin typeface="Arial"/>
                <a:ea typeface="Arial"/>
                <a:cs typeface="Arial"/>
                <a:sym typeface="Arial"/>
              </a:defRPr>
            </a:lvl6pPr>
            <a:lvl7pPr marL="0" marR="0" lvl="6" indent="0" algn="l">
              <a:spcBef>
                <a:spcPts val="0"/>
              </a:spcBef>
              <a:buNone/>
              <a:defRPr sz="1400" b="0" i="0">
                <a:solidFill>
                  <a:schemeClr val="dk1"/>
                </a:solidFill>
                <a:latin typeface="Arial"/>
                <a:ea typeface="Arial"/>
                <a:cs typeface="Arial"/>
                <a:sym typeface="Arial"/>
              </a:defRPr>
            </a:lvl7pPr>
            <a:lvl8pPr marL="0" marR="0" lvl="7" indent="0" algn="l">
              <a:spcBef>
                <a:spcPts val="0"/>
              </a:spcBef>
              <a:buNone/>
              <a:defRPr sz="1400" b="0" i="0">
                <a:solidFill>
                  <a:schemeClr val="dk1"/>
                </a:solidFill>
                <a:latin typeface="Arial"/>
                <a:ea typeface="Arial"/>
                <a:cs typeface="Arial"/>
                <a:sym typeface="Arial"/>
              </a:defRPr>
            </a:lvl8pPr>
            <a:lvl9pPr marL="0" marR="0" lvl="8" indent="0" algn="l">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95" name="Google Shape;95;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6" name="Google Shape;96;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7" name="Google Shape;97;p20"/>
          <p:cNvSpPr txBox="1">
            <a:spLocks noGrp="1"/>
          </p:cNvSpPr>
          <p:nvPr>
            <p:ph type="sldNum" idx="12"/>
          </p:nvPr>
        </p:nvSpPr>
        <p:spPr>
          <a:xfrm>
            <a:off x="6749609"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spcBef>
                <a:spcPts val="0"/>
              </a:spcBef>
              <a:buNone/>
              <a:defRPr sz="1400" b="0" i="0">
                <a:solidFill>
                  <a:schemeClr val="dk1"/>
                </a:solidFill>
                <a:latin typeface="Arial"/>
                <a:ea typeface="Arial"/>
                <a:cs typeface="Arial"/>
                <a:sym typeface="Arial"/>
              </a:defRPr>
            </a:lvl1pPr>
            <a:lvl2pPr marL="0" marR="0" lvl="1" indent="0" algn="l">
              <a:spcBef>
                <a:spcPts val="0"/>
              </a:spcBef>
              <a:buNone/>
              <a:defRPr sz="1400" b="0" i="0">
                <a:solidFill>
                  <a:schemeClr val="dk1"/>
                </a:solidFill>
                <a:latin typeface="Arial"/>
                <a:ea typeface="Arial"/>
                <a:cs typeface="Arial"/>
                <a:sym typeface="Arial"/>
              </a:defRPr>
            </a:lvl2pPr>
            <a:lvl3pPr marL="0" marR="0" lvl="2" indent="0" algn="l">
              <a:spcBef>
                <a:spcPts val="0"/>
              </a:spcBef>
              <a:buNone/>
              <a:defRPr sz="1400" b="0" i="0">
                <a:solidFill>
                  <a:schemeClr val="dk1"/>
                </a:solidFill>
                <a:latin typeface="Arial"/>
                <a:ea typeface="Arial"/>
                <a:cs typeface="Arial"/>
                <a:sym typeface="Arial"/>
              </a:defRPr>
            </a:lvl3pPr>
            <a:lvl4pPr marL="0" marR="0" lvl="3" indent="0" algn="l">
              <a:spcBef>
                <a:spcPts val="0"/>
              </a:spcBef>
              <a:buNone/>
              <a:defRPr sz="1400" b="0" i="0">
                <a:solidFill>
                  <a:schemeClr val="dk1"/>
                </a:solidFill>
                <a:latin typeface="Arial"/>
                <a:ea typeface="Arial"/>
                <a:cs typeface="Arial"/>
                <a:sym typeface="Arial"/>
              </a:defRPr>
            </a:lvl4pPr>
            <a:lvl5pPr marL="0" marR="0" lvl="4" indent="0" algn="l">
              <a:spcBef>
                <a:spcPts val="0"/>
              </a:spcBef>
              <a:buNone/>
              <a:defRPr sz="1400" b="0" i="0">
                <a:solidFill>
                  <a:schemeClr val="dk1"/>
                </a:solidFill>
                <a:latin typeface="Arial"/>
                <a:ea typeface="Arial"/>
                <a:cs typeface="Arial"/>
                <a:sym typeface="Arial"/>
              </a:defRPr>
            </a:lvl5pPr>
            <a:lvl6pPr marL="0" marR="0" lvl="5" indent="0" algn="l">
              <a:spcBef>
                <a:spcPts val="0"/>
              </a:spcBef>
              <a:buNone/>
              <a:defRPr sz="1400" b="0" i="0">
                <a:solidFill>
                  <a:schemeClr val="dk1"/>
                </a:solidFill>
                <a:latin typeface="Arial"/>
                <a:ea typeface="Arial"/>
                <a:cs typeface="Arial"/>
                <a:sym typeface="Arial"/>
              </a:defRPr>
            </a:lvl6pPr>
            <a:lvl7pPr marL="0" marR="0" lvl="6" indent="0" algn="l">
              <a:spcBef>
                <a:spcPts val="0"/>
              </a:spcBef>
              <a:buNone/>
              <a:defRPr sz="1400" b="0" i="0">
                <a:solidFill>
                  <a:schemeClr val="dk1"/>
                </a:solidFill>
                <a:latin typeface="Arial"/>
                <a:ea typeface="Arial"/>
                <a:cs typeface="Arial"/>
                <a:sym typeface="Arial"/>
              </a:defRPr>
            </a:lvl7pPr>
            <a:lvl8pPr marL="0" marR="0" lvl="7" indent="0" algn="l">
              <a:spcBef>
                <a:spcPts val="0"/>
              </a:spcBef>
              <a:buNone/>
              <a:defRPr sz="1400" b="0" i="0">
                <a:solidFill>
                  <a:schemeClr val="dk1"/>
                </a:solidFill>
                <a:latin typeface="Arial"/>
                <a:ea typeface="Arial"/>
                <a:cs typeface="Arial"/>
                <a:sym typeface="Arial"/>
              </a:defRPr>
            </a:lvl8pPr>
            <a:lvl9pPr marL="0" marR="0" lvl="8" indent="0" algn="l">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Autofit/>
          </a:bodyPr>
          <a:lstStyle>
            <a:lvl1pPr marR="0" lvl="0" algn="l">
              <a:lnSpc>
                <a:spcPct val="9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00" name="Google Shape;100;p2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marR="0" lvl="0" indent="-381000" algn="l">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1" name="Google Shape;101;p21"/>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02" name="Google Shape;102;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3" name="Google Shape;103;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4" name="Google Shape;104;p21"/>
          <p:cNvSpPr txBox="1">
            <a:spLocks noGrp="1"/>
          </p:cNvSpPr>
          <p:nvPr>
            <p:ph type="sldNum" idx="12"/>
          </p:nvPr>
        </p:nvSpPr>
        <p:spPr>
          <a:xfrm>
            <a:off x="6749609"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spcBef>
                <a:spcPts val="0"/>
              </a:spcBef>
              <a:buNone/>
              <a:defRPr sz="1400" b="0" i="0">
                <a:solidFill>
                  <a:schemeClr val="dk1"/>
                </a:solidFill>
                <a:latin typeface="Arial"/>
                <a:ea typeface="Arial"/>
                <a:cs typeface="Arial"/>
                <a:sym typeface="Arial"/>
              </a:defRPr>
            </a:lvl1pPr>
            <a:lvl2pPr marL="0" marR="0" lvl="1" indent="0" algn="l">
              <a:spcBef>
                <a:spcPts val="0"/>
              </a:spcBef>
              <a:buNone/>
              <a:defRPr sz="1400" b="0" i="0">
                <a:solidFill>
                  <a:schemeClr val="dk1"/>
                </a:solidFill>
                <a:latin typeface="Arial"/>
                <a:ea typeface="Arial"/>
                <a:cs typeface="Arial"/>
                <a:sym typeface="Arial"/>
              </a:defRPr>
            </a:lvl2pPr>
            <a:lvl3pPr marL="0" marR="0" lvl="2" indent="0" algn="l">
              <a:spcBef>
                <a:spcPts val="0"/>
              </a:spcBef>
              <a:buNone/>
              <a:defRPr sz="1400" b="0" i="0">
                <a:solidFill>
                  <a:schemeClr val="dk1"/>
                </a:solidFill>
                <a:latin typeface="Arial"/>
                <a:ea typeface="Arial"/>
                <a:cs typeface="Arial"/>
                <a:sym typeface="Arial"/>
              </a:defRPr>
            </a:lvl3pPr>
            <a:lvl4pPr marL="0" marR="0" lvl="3" indent="0" algn="l">
              <a:spcBef>
                <a:spcPts val="0"/>
              </a:spcBef>
              <a:buNone/>
              <a:defRPr sz="1400" b="0" i="0">
                <a:solidFill>
                  <a:schemeClr val="dk1"/>
                </a:solidFill>
                <a:latin typeface="Arial"/>
                <a:ea typeface="Arial"/>
                <a:cs typeface="Arial"/>
                <a:sym typeface="Arial"/>
              </a:defRPr>
            </a:lvl4pPr>
            <a:lvl5pPr marL="0" marR="0" lvl="4" indent="0" algn="l">
              <a:spcBef>
                <a:spcPts val="0"/>
              </a:spcBef>
              <a:buNone/>
              <a:defRPr sz="1400" b="0" i="0">
                <a:solidFill>
                  <a:schemeClr val="dk1"/>
                </a:solidFill>
                <a:latin typeface="Arial"/>
                <a:ea typeface="Arial"/>
                <a:cs typeface="Arial"/>
                <a:sym typeface="Arial"/>
              </a:defRPr>
            </a:lvl5pPr>
            <a:lvl6pPr marL="0" marR="0" lvl="5" indent="0" algn="l">
              <a:spcBef>
                <a:spcPts val="0"/>
              </a:spcBef>
              <a:buNone/>
              <a:defRPr sz="1400" b="0" i="0">
                <a:solidFill>
                  <a:schemeClr val="dk1"/>
                </a:solidFill>
                <a:latin typeface="Arial"/>
                <a:ea typeface="Arial"/>
                <a:cs typeface="Arial"/>
                <a:sym typeface="Arial"/>
              </a:defRPr>
            </a:lvl6pPr>
            <a:lvl7pPr marL="0" marR="0" lvl="6" indent="0" algn="l">
              <a:spcBef>
                <a:spcPts val="0"/>
              </a:spcBef>
              <a:buNone/>
              <a:defRPr sz="1400" b="0" i="0">
                <a:solidFill>
                  <a:schemeClr val="dk1"/>
                </a:solidFill>
                <a:latin typeface="Arial"/>
                <a:ea typeface="Arial"/>
                <a:cs typeface="Arial"/>
                <a:sym typeface="Arial"/>
              </a:defRPr>
            </a:lvl7pPr>
            <a:lvl8pPr marL="0" marR="0" lvl="7" indent="0" algn="l">
              <a:spcBef>
                <a:spcPts val="0"/>
              </a:spcBef>
              <a:buNone/>
              <a:defRPr sz="1400" b="0" i="0">
                <a:solidFill>
                  <a:schemeClr val="dk1"/>
                </a:solidFill>
                <a:latin typeface="Arial"/>
                <a:ea typeface="Arial"/>
                <a:cs typeface="Arial"/>
                <a:sym typeface="Arial"/>
              </a:defRPr>
            </a:lvl8pPr>
            <a:lvl9pPr marL="0" marR="0" lvl="8" indent="0" algn="l">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Autofit/>
          </a:bodyPr>
          <a:lstStyle>
            <a:lvl1pPr marR="0" lvl="0" algn="l">
              <a:lnSpc>
                <a:spcPct val="9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07" name="Google Shape;107;p22"/>
          <p:cNvSpPr>
            <a:spLocks noGrp="1"/>
          </p:cNvSpPr>
          <p:nvPr>
            <p:ph type="pic" idx="2"/>
          </p:nvPr>
        </p:nvSpPr>
        <p:spPr>
          <a:xfrm>
            <a:off x="3887391" y="740569"/>
            <a:ext cx="4629300" cy="3655200"/>
          </a:xfrm>
          <a:prstGeom prst="rect">
            <a:avLst/>
          </a:prstGeom>
          <a:noFill/>
          <a:ln>
            <a:noFill/>
          </a:ln>
        </p:spPr>
      </p:sp>
      <p:sp>
        <p:nvSpPr>
          <p:cNvPr id="108" name="Google Shape;108;p22"/>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0" name="Google Shape;110;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1" name="Google Shape;111;p22"/>
          <p:cNvSpPr txBox="1">
            <a:spLocks noGrp="1"/>
          </p:cNvSpPr>
          <p:nvPr>
            <p:ph type="sldNum" idx="12"/>
          </p:nvPr>
        </p:nvSpPr>
        <p:spPr>
          <a:xfrm>
            <a:off x="6749609"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spcBef>
                <a:spcPts val="0"/>
              </a:spcBef>
              <a:buNone/>
              <a:defRPr sz="1400" b="0" i="0">
                <a:solidFill>
                  <a:schemeClr val="dk1"/>
                </a:solidFill>
                <a:latin typeface="Arial"/>
                <a:ea typeface="Arial"/>
                <a:cs typeface="Arial"/>
                <a:sym typeface="Arial"/>
              </a:defRPr>
            </a:lvl1pPr>
            <a:lvl2pPr marL="0" marR="0" lvl="1" indent="0" algn="l">
              <a:spcBef>
                <a:spcPts val="0"/>
              </a:spcBef>
              <a:buNone/>
              <a:defRPr sz="1400" b="0" i="0">
                <a:solidFill>
                  <a:schemeClr val="dk1"/>
                </a:solidFill>
                <a:latin typeface="Arial"/>
                <a:ea typeface="Arial"/>
                <a:cs typeface="Arial"/>
                <a:sym typeface="Arial"/>
              </a:defRPr>
            </a:lvl2pPr>
            <a:lvl3pPr marL="0" marR="0" lvl="2" indent="0" algn="l">
              <a:spcBef>
                <a:spcPts val="0"/>
              </a:spcBef>
              <a:buNone/>
              <a:defRPr sz="1400" b="0" i="0">
                <a:solidFill>
                  <a:schemeClr val="dk1"/>
                </a:solidFill>
                <a:latin typeface="Arial"/>
                <a:ea typeface="Arial"/>
                <a:cs typeface="Arial"/>
                <a:sym typeface="Arial"/>
              </a:defRPr>
            </a:lvl3pPr>
            <a:lvl4pPr marL="0" marR="0" lvl="3" indent="0" algn="l">
              <a:spcBef>
                <a:spcPts val="0"/>
              </a:spcBef>
              <a:buNone/>
              <a:defRPr sz="1400" b="0" i="0">
                <a:solidFill>
                  <a:schemeClr val="dk1"/>
                </a:solidFill>
                <a:latin typeface="Arial"/>
                <a:ea typeface="Arial"/>
                <a:cs typeface="Arial"/>
                <a:sym typeface="Arial"/>
              </a:defRPr>
            </a:lvl4pPr>
            <a:lvl5pPr marL="0" marR="0" lvl="4" indent="0" algn="l">
              <a:spcBef>
                <a:spcPts val="0"/>
              </a:spcBef>
              <a:buNone/>
              <a:defRPr sz="1400" b="0" i="0">
                <a:solidFill>
                  <a:schemeClr val="dk1"/>
                </a:solidFill>
                <a:latin typeface="Arial"/>
                <a:ea typeface="Arial"/>
                <a:cs typeface="Arial"/>
                <a:sym typeface="Arial"/>
              </a:defRPr>
            </a:lvl5pPr>
            <a:lvl6pPr marL="0" marR="0" lvl="5" indent="0" algn="l">
              <a:spcBef>
                <a:spcPts val="0"/>
              </a:spcBef>
              <a:buNone/>
              <a:defRPr sz="1400" b="0" i="0">
                <a:solidFill>
                  <a:schemeClr val="dk1"/>
                </a:solidFill>
                <a:latin typeface="Arial"/>
                <a:ea typeface="Arial"/>
                <a:cs typeface="Arial"/>
                <a:sym typeface="Arial"/>
              </a:defRPr>
            </a:lvl6pPr>
            <a:lvl7pPr marL="0" marR="0" lvl="6" indent="0" algn="l">
              <a:spcBef>
                <a:spcPts val="0"/>
              </a:spcBef>
              <a:buNone/>
              <a:defRPr sz="1400" b="0" i="0">
                <a:solidFill>
                  <a:schemeClr val="dk1"/>
                </a:solidFill>
                <a:latin typeface="Arial"/>
                <a:ea typeface="Arial"/>
                <a:cs typeface="Arial"/>
                <a:sym typeface="Arial"/>
              </a:defRPr>
            </a:lvl7pPr>
            <a:lvl8pPr marL="0" marR="0" lvl="7" indent="0" algn="l">
              <a:spcBef>
                <a:spcPts val="0"/>
              </a:spcBef>
              <a:buNone/>
              <a:defRPr sz="1400" b="0" i="0">
                <a:solidFill>
                  <a:schemeClr val="dk1"/>
                </a:solidFill>
                <a:latin typeface="Arial"/>
                <a:ea typeface="Arial"/>
                <a:cs typeface="Arial"/>
                <a:sym typeface="Arial"/>
              </a:defRPr>
            </a:lvl8pPr>
            <a:lvl9pPr marL="0" marR="0" lvl="8" indent="0" algn="l">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14" name="Google Shape;114;p2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5" name="Google Shape;115;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6" name="Google Shape;116;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7" name="Google Shape;117;p23"/>
          <p:cNvSpPr txBox="1">
            <a:spLocks noGrp="1"/>
          </p:cNvSpPr>
          <p:nvPr>
            <p:ph type="sldNum" idx="12"/>
          </p:nvPr>
        </p:nvSpPr>
        <p:spPr>
          <a:xfrm>
            <a:off x="6749609"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spcBef>
                <a:spcPts val="0"/>
              </a:spcBef>
              <a:buNone/>
              <a:defRPr sz="1400" b="0" i="0">
                <a:solidFill>
                  <a:schemeClr val="dk1"/>
                </a:solidFill>
                <a:latin typeface="Arial"/>
                <a:ea typeface="Arial"/>
                <a:cs typeface="Arial"/>
                <a:sym typeface="Arial"/>
              </a:defRPr>
            </a:lvl1pPr>
            <a:lvl2pPr marL="0" marR="0" lvl="1" indent="0" algn="l">
              <a:spcBef>
                <a:spcPts val="0"/>
              </a:spcBef>
              <a:buNone/>
              <a:defRPr sz="1400" b="0" i="0">
                <a:solidFill>
                  <a:schemeClr val="dk1"/>
                </a:solidFill>
                <a:latin typeface="Arial"/>
                <a:ea typeface="Arial"/>
                <a:cs typeface="Arial"/>
                <a:sym typeface="Arial"/>
              </a:defRPr>
            </a:lvl2pPr>
            <a:lvl3pPr marL="0" marR="0" lvl="2" indent="0" algn="l">
              <a:spcBef>
                <a:spcPts val="0"/>
              </a:spcBef>
              <a:buNone/>
              <a:defRPr sz="1400" b="0" i="0">
                <a:solidFill>
                  <a:schemeClr val="dk1"/>
                </a:solidFill>
                <a:latin typeface="Arial"/>
                <a:ea typeface="Arial"/>
                <a:cs typeface="Arial"/>
                <a:sym typeface="Arial"/>
              </a:defRPr>
            </a:lvl3pPr>
            <a:lvl4pPr marL="0" marR="0" lvl="3" indent="0" algn="l">
              <a:spcBef>
                <a:spcPts val="0"/>
              </a:spcBef>
              <a:buNone/>
              <a:defRPr sz="1400" b="0" i="0">
                <a:solidFill>
                  <a:schemeClr val="dk1"/>
                </a:solidFill>
                <a:latin typeface="Arial"/>
                <a:ea typeface="Arial"/>
                <a:cs typeface="Arial"/>
                <a:sym typeface="Arial"/>
              </a:defRPr>
            </a:lvl4pPr>
            <a:lvl5pPr marL="0" marR="0" lvl="4" indent="0" algn="l">
              <a:spcBef>
                <a:spcPts val="0"/>
              </a:spcBef>
              <a:buNone/>
              <a:defRPr sz="1400" b="0" i="0">
                <a:solidFill>
                  <a:schemeClr val="dk1"/>
                </a:solidFill>
                <a:latin typeface="Arial"/>
                <a:ea typeface="Arial"/>
                <a:cs typeface="Arial"/>
                <a:sym typeface="Arial"/>
              </a:defRPr>
            </a:lvl5pPr>
            <a:lvl6pPr marL="0" marR="0" lvl="5" indent="0" algn="l">
              <a:spcBef>
                <a:spcPts val="0"/>
              </a:spcBef>
              <a:buNone/>
              <a:defRPr sz="1400" b="0" i="0">
                <a:solidFill>
                  <a:schemeClr val="dk1"/>
                </a:solidFill>
                <a:latin typeface="Arial"/>
                <a:ea typeface="Arial"/>
                <a:cs typeface="Arial"/>
                <a:sym typeface="Arial"/>
              </a:defRPr>
            </a:lvl6pPr>
            <a:lvl7pPr marL="0" marR="0" lvl="6" indent="0" algn="l">
              <a:spcBef>
                <a:spcPts val="0"/>
              </a:spcBef>
              <a:buNone/>
              <a:defRPr sz="1400" b="0" i="0">
                <a:solidFill>
                  <a:schemeClr val="dk1"/>
                </a:solidFill>
                <a:latin typeface="Arial"/>
                <a:ea typeface="Arial"/>
                <a:cs typeface="Arial"/>
                <a:sym typeface="Arial"/>
              </a:defRPr>
            </a:lvl7pPr>
            <a:lvl8pPr marL="0" marR="0" lvl="7" indent="0" algn="l">
              <a:spcBef>
                <a:spcPts val="0"/>
              </a:spcBef>
              <a:buNone/>
              <a:defRPr sz="1400" b="0" i="0">
                <a:solidFill>
                  <a:schemeClr val="dk1"/>
                </a:solidFill>
                <a:latin typeface="Arial"/>
                <a:ea typeface="Arial"/>
                <a:cs typeface="Arial"/>
                <a:sym typeface="Arial"/>
              </a:defRPr>
            </a:lvl8pPr>
            <a:lvl9pPr marL="0" marR="0" lvl="8" indent="0" algn="l">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t" anchorCtr="0">
            <a:noAutofit/>
          </a:bodyPr>
          <a:lstStyle>
            <a:lvl1pPr marR="0" lvl="0" algn="l">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20" name="Google Shape;120;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1" name="Google Shape;121;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2" name="Google Shape;122;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3" name="Google Shape;123;p24"/>
          <p:cNvSpPr txBox="1">
            <a:spLocks noGrp="1"/>
          </p:cNvSpPr>
          <p:nvPr>
            <p:ph type="sldNum" idx="12"/>
          </p:nvPr>
        </p:nvSpPr>
        <p:spPr>
          <a:xfrm>
            <a:off x="6749609" y="4767263"/>
            <a:ext cx="2057400" cy="273900"/>
          </a:xfrm>
          <a:prstGeom prst="rect">
            <a:avLst/>
          </a:prstGeom>
          <a:noFill/>
          <a:ln>
            <a:noFill/>
          </a:ln>
        </p:spPr>
        <p:txBody>
          <a:bodyPr spcFirstLastPara="1" wrap="square" lIns="68575" tIns="34275" rIns="68575" bIns="34275" anchor="t" anchorCtr="0">
            <a:noAutofit/>
          </a:bodyPr>
          <a:lstStyle>
            <a:lvl1pPr marL="0" marR="0" lvl="0" indent="0" algn="l">
              <a:spcBef>
                <a:spcPts val="0"/>
              </a:spcBef>
              <a:buNone/>
              <a:defRPr sz="1400" b="0" i="0">
                <a:solidFill>
                  <a:schemeClr val="dk1"/>
                </a:solidFill>
                <a:latin typeface="Arial"/>
                <a:ea typeface="Arial"/>
                <a:cs typeface="Arial"/>
                <a:sym typeface="Arial"/>
              </a:defRPr>
            </a:lvl1pPr>
            <a:lvl2pPr marL="0" marR="0" lvl="1" indent="0" algn="l">
              <a:spcBef>
                <a:spcPts val="0"/>
              </a:spcBef>
              <a:buNone/>
              <a:defRPr sz="1400" b="0" i="0">
                <a:solidFill>
                  <a:schemeClr val="dk1"/>
                </a:solidFill>
                <a:latin typeface="Arial"/>
                <a:ea typeface="Arial"/>
                <a:cs typeface="Arial"/>
                <a:sym typeface="Arial"/>
              </a:defRPr>
            </a:lvl2pPr>
            <a:lvl3pPr marL="0" marR="0" lvl="2" indent="0" algn="l">
              <a:spcBef>
                <a:spcPts val="0"/>
              </a:spcBef>
              <a:buNone/>
              <a:defRPr sz="1400" b="0" i="0">
                <a:solidFill>
                  <a:schemeClr val="dk1"/>
                </a:solidFill>
                <a:latin typeface="Arial"/>
                <a:ea typeface="Arial"/>
                <a:cs typeface="Arial"/>
                <a:sym typeface="Arial"/>
              </a:defRPr>
            </a:lvl3pPr>
            <a:lvl4pPr marL="0" marR="0" lvl="3" indent="0" algn="l">
              <a:spcBef>
                <a:spcPts val="0"/>
              </a:spcBef>
              <a:buNone/>
              <a:defRPr sz="1400" b="0" i="0">
                <a:solidFill>
                  <a:schemeClr val="dk1"/>
                </a:solidFill>
                <a:latin typeface="Arial"/>
                <a:ea typeface="Arial"/>
                <a:cs typeface="Arial"/>
                <a:sym typeface="Arial"/>
              </a:defRPr>
            </a:lvl4pPr>
            <a:lvl5pPr marL="0" marR="0" lvl="4" indent="0" algn="l">
              <a:spcBef>
                <a:spcPts val="0"/>
              </a:spcBef>
              <a:buNone/>
              <a:defRPr sz="1400" b="0" i="0">
                <a:solidFill>
                  <a:schemeClr val="dk1"/>
                </a:solidFill>
                <a:latin typeface="Arial"/>
                <a:ea typeface="Arial"/>
                <a:cs typeface="Arial"/>
                <a:sym typeface="Arial"/>
              </a:defRPr>
            </a:lvl5pPr>
            <a:lvl6pPr marL="0" marR="0" lvl="5" indent="0" algn="l">
              <a:spcBef>
                <a:spcPts val="0"/>
              </a:spcBef>
              <a:buNone/>
              <a:defRPr sz="1400" b="0" i="0">
                <a:solidFill>
                  <a:schemeClr val="dk1"/>
                </a:solidFill>
                <a:latin typeface="Arial"/>
                <a:ea typeface="Arial"/>
                <a:cs typeface="Arial"/>
                <a:sym typeface="Arial"/>
              </a:defRPr>
            </a:lvl6pPr>
            <a:lvl7pPr marL="0" marR="0" lvl="6" indent="0" algn="l">
              <a:spcBef>
                <a:spcPts val="0"/>
              </a:spcBef>
              <a:buNone/>
              <a:defRPr sz="1400" b="0" i="0">
                <a:solidFill>
                  <a:schemeClr val="dk1"/>
                </a:solidFill>
                <a:latin typeface="Arial"/>
                <a:ea typeface="Arial"/>
                <a:cs typeface="Arial"/>
                <a:sym typeface="Arial"/>
              </a:defRPr>
            </a:lvl7pPr>
            <a:lvl8pPr marL="0" marR="0" lvl="7" indent="0" algn="l">
              <a:spcBef>
                <a:spcPts val="0"/>
              </a:spcBef>
              <a:buNone/>
              <a:defRPr sz="1400" b="0" i="0">
                <a:solidFill>
                  <a:schemeClr val="dk1"/>
                </a:solidFill>
                <a:latin typeface="Arial"/>
                <a:ea typeface="Arial"/>
                <a:cs typeface="Arial"/>
                <a:sym typeface="Arial"/>
              </a:defRPr>
            </a:lvl8pPr>
            <a:lvl9pPr marL="0" marR="0" lvl="8" indent="0" algn="l">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2" name="Google Shape;52;p13"/>
          <p:cNvPicPr preferRelativeResize="0"/>
          <p:nvPr/>
        </p:nvPicPr>
        <p:blipFill rotWithShape="1">
          <a:blip r:embed="rId13">
            <a:alphaModFix/>
          </a:blip>
          <a:srcRect/>
          <a:stretch/>
        </p:blipFill>
        <p:spPr>
          <a:xfrm>
            <a:off x="6630713" y="4488730"/>
            <a:ext cx="2304512" cy="335511"/>
          </a:xfrm>
          <a:prstGeom prst="rect">
            <a:avLst/>
          </a:prstGeom>
          <a:noFill/>
          <a:ln>
            <a:noFill/>
          </a:ln>
        </p:spPr>
      </p:pic>
      <p:sp>
        <p:nvSpPr>
          <p:cNvPr id="53" name="Google Shape;53;p13"/>
          <p:cNvSpPr/>
          <p:nvPr/>
        </p:nvSpPr>
        <p:spPr>
          <a:xfrm>
            <a:off x="0" y="4904184"/>
            <a:ext cx="9144000" cy="2394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B300"/>
              </a:solidFill>
              <a:latin typeface="Arial"/>
              <a:ea typeface="Arial"/>
              <a:cs typeface="Arial"/>
              <a:sym typeface="Arial"/>
            </a:endParaRPr>
          </a:p>
        </p:txBody>
      </p:sp>
      <p:pic>
        <p:nvPicPr>
          <p:cNvPr id="54" name="Google Shape;54;p13"/>
          <p:cNvPicPr preferRelativeResize="0"/>
          <p:nvPr/>
        </p:nvPicPr>
        <p:blipFill rotWithShape="1">
          <a:blip r:embed="rId14">
            <a:alphaModFix/>
          </a:blip>
          <a:srcRect/>
          <a:stretch/>
        </p:blipFill>
        <p:spPr>
          <a:xfrm>
            <a:off x="172491" y="4471416"/>
            <a:ext cx="1042569" cy="30425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25"/>
          <p:cNvSpPr/>
          <p:nvPr/>
        </p:nvSpPr>
        <p:spPr>
          <a:xfrm>
            <a:off x="0" y="0"/>
            <a:ext cx="9144000" cy="5143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26" name="Google Shape;126;p25"/>
          <p:cNvPicPr preferRelativeResize="0"/>
          <p:nvPr/>
        </p:nvPicPr>
        <p:blipFill rotWithShape="1">
          <a:blip r:embed="rId3">
            <a:alphaModFix/>
          </a:blip>
          <a:srcRect/>
          <a:stretch/>
        </p:blipFill>
        <p:spPr>
          <a:xfrm>
            <a:off x="6630713" y="4488730"/>
            <a:ext cx="2304513" cy="335511"/>
          </a:xfrm>
          <a:prstGeom prst="rect">
            <a:avLst/>
          </a:prstGeom>
          <a:noFill/>
          <a:ln>
            <a:noFill/>
          </a:ln>
        </p:spPr>
      </p:pic>
      <p:sp>
        <p:nvSpPr>
          <p:cNvPr id="127" name="Google Shape;127;p25"/>
          <p:cNvSpPr/>
          <p:nvPr/>
        </p:nvSpPr>
        <p:spPr>
          <a:xfrm>
            <a:off x="0" y="4904184"/>
            <a:ext cx="9144000" cy="2394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B300"/>
              </a:solidFill>
              <a:latin typeface="Arial"/>
              <a:ea typeface="Arial"/>
              <a:cs typeface="Arial"/>
              <a:sym typeface="Arial"/>
            </a:endParaRPr>
          </a:p>
        </p:txBody>
      </p:sp>
      <p:pic>
        <p:nvPicPr>
          <p:cNvPr id="128" name="Google Shape;128;p25"/>
          <p:cNvPicPr preferRelativeResize="0"/>
          <p:nvPr/>
        </p:nvPicPr>
        <p:blipFill rotWithShape="1">
          <a:blip r:embed="rId4">
            <a:alphaModFix/>
          </a:blip>
          <a:srcRect/>
          <a:stretch/>
        </p:blipFill>
        <p:spPr>
          <a:xfrm>
            <a:off x="1" y="0"/>
            <a:ext cx="9144000" cy="2404242"/>
          </a:xfrm>
          <a:prstGeom prst="rect">
            <a:avLst/>
          </a:prstGeom>
          <a:noFill/>
          <a:ln>
            <a:noFill/>
          </a:ln>
        </p:spPr>
      </p:pic>
      <p:pic>
        <p:nvPicPr>
          <p:cNvPr id="129" name="Google Shape;129;p25"/>
          <p:cNvPicPr preferRelativeResize="0"/>
          <p:nvPr/>
        </p:nvPicPr>
        <p:blipFill rotWithShape="1">
          <a:blip r:embed="rId5">
            <a:alphaModFix/>
          </a:blip>
          <a:srcRect/>
          <a:stretch/>
        </p:blipFill>
        <p:spPr>
          <a:xfrm>
            <a:off x="171450" y="4258818"/>
            <a:ext cx="1792758" cy="52317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mailto:sfmc@vcu.edu"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fs.vcu.edu"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hyperlink" Target="https://vcu.zoom.us/j/6739682425" TargetMode="External"/><Relationship Id="rId4" Type="http://schemas.openxmlformats.org/officeDocument/2006/relationships/hyperlink" Target="mailto:sfmc@vcu.ed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tudentaid.gov"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mailto:sfmc@vcu.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tudentaid.gov/fsa-id/create-account/launch"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7"/>
          <p:cNvSpPr txBox="1"/>
          <p:nvPr/>
        </p:nvSpPr>
        <p:spPr>
          <a:xfrm>
            <a:off x="161350" y="2557625"/>
            <a:ext cx="8663400" cy="1623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3600"/>
              <a:buFont typeface="Arial"/>
              <a:buNone/>
            </a:pPr>
            <a:r>
              <a:rPr lang="en" sz="3400" b="1">
                <a:solidFill>
                  <a:schemeClr val="lt1"/>
                </a:solidFill>
                <a:latin typeface="Roboto"/>
                <a:ea typeface="Roboto"/>
                <a:cs typeface="Roboto"/>
                <a:sym typeface="Roboto"/>
              </a:rPr>
              <a:t>Understanding and Completing the 2026-2027 FAFSA</a:t>
            </a:r>
            <a:endParaRPr sz="3400" b="1">
              <a:solidFill>
                <a:schemeClr val="lt1"/>
              </a:solidFill>
              <a:latin typeface="Roboto"/>
              <a:ea typeface="Roboto"/>
              <a:cs typeface="Roboto"/>
              <a:sym typeface="Roboto"/>
            </a:endParaRPr>
          </a:p>
          <a:p>
            <a:pPr marL="0" lvl="0" indent="0" algn="l" rtl="0">
              <a:spcBef>
                <a:spcPts val="0"/>
              </a:spcBef>
              <a:spcAft>
                <a:spcPts val="0"/>
              </a:spcAft>
              <a:buClr>
                <a:schemeClr val="dk1"/>
              </a:buClr>
              <a:buSzPts val="3600"/>
              <a:buFont typeface="Arial"/>
              <a:buNone/>
            </a:pPr>
            <a:endParaRPr sz="3300" b="1">
              <a:solidFill>
                <a:schemeClr val="lt1"/>
              </a:solidFill>
              <a:latin typeface="Roboto"/>
              <a:ea typeface="Roboto"/>
              <a:cs typeface="Roboto"/>
              <a:sym typeface="Roboto"/>
            </a:endParaRPr>
          </a:p>
        </p:txBody>
      </p:sp>
      <p:pic>
        <p:nvPicPr>
          <p:cNvPr id="136" name="Google Shape;136;p27" title="SFS Title Image.jpg"/>
          <p:cNvPicPr preferRelativeResize="0"/>
          <p:nvPr/>
        </p:nvPicPr>
        <p:blipFill rotWithShape="1">
          <a:blip r:embed="rId3">
            <a:alphaModFix/>
          </a:blip>
          <a:srcRect b="23728"/>
          <a:stretch/>
        </p:blipFill>
        <p:spPr>
          <a:xfrm>
            <a:off x="0" y="0"/>
            <a:ext cx="9144003" cy="24043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6"/>
          <p:cNvSpPr txBox="1"/>
          <p:nvPr/>
        </p:nvSpPr>
        <p:spPr>
          <a:xfrm>
            <a:off x="511875" y="958988"/>
            <a:ext cx="4296900" cy="24738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 sz="1200">
                <a:solidFill>
                  <a:schemeClr val="lt1"/>
                </a:solidFill>
              </a:rPr>
              <a:t>The student must begin the FAFSA form </a:t>
            </a:r>
            <a:r>
              <a:rPr lang="en" sz="1200" b="1">
                <a:solidFill>
                  <a:schemeClr val="lt1"/>
                </a:solidFill>
              </a:rPr>
              <a:t>first</a:t>
            </a:r>
            <a:r>
              <a:rPr lang="en" sz="1200">
                <a:solidFill>
                  <a:schemeClr val="lt1"/>
                </a:solidFill>
              </a:rPr>
              <a:t>. Once they invite their parent(s), they should </a:t>
            </a:r>
            <a:r>
              <a:rPr lang="en" sz="1200" b="1">
                <a:solidFill>
                  <a:schemeClr val="lt1"/>
                </a:solidFill>
              </a:rPr>
              <a:t>continue to finish their portion</a:t>
            </a:r>
            <a:r>
              <a:rPr lang="en" sz="1200">
                <a:solidFill>
                  <a:schemeClr val="lt1"/>
                </a:solidFill>
              </a:rPr>
              <a:t> of the FAFSA and </a:t>
            </a:r>
            <a:r>
              <a:rPr lang="en" sz="1200" b="1">
                <a:solidFill>
                  <a:schemeClr val="lt1"/>
                </a:solidFill>
              </a:rPr>
              <a:t>sign it</a:t>
            </a:r>
            <a:r>
              <a:rPr lang="en" sz="1200">
                <a:solidFill>
                  <a:schemeClr val="lt1"/>
                </a:solidFill>
              </a:rPr>
              <a:t> before the parent begins their portion of the FAFSA.</a:t>
            </a:r>
            <a:endParaRPr sz="1200">
              <a:solidFill>
                <a:schemeClr val="lt1"/>
              </a:solidFill>
            </a:endParaRPr>
          </a:p>
          <a:p>
            <a:pPr marL="0" lvl="0" indent="0" algn="l" rtl="0">
              <a:spcBef>
                <a:spcPts val="1000"/>
              </a:spcBef>
              <a:spcAft>
                <a:spcPts val="0"/>
              </a:spcAft>
              <a:buNone/>
            </a:pPr>
            <a:r>
              <a:rPr lang="en" sz="1200" b="1">
                <a:solidFill>
                  <a:schemeClr val="lt1"/>
                </a:solidFill>
              </a:rPr>
              <a:t>                             </a:t>
            </a:r>
            <a:endParaRPr sz="1200" b="1">
              <a:solidFill>
                <a:schemeClr val="lt1"/>
              </a:solidFill>
            </a:endParaRPr>
          </a:p>
          <a:p>
            <a:pPr marL="0" lvl="0" indent="0" algn="l" rtl="0">
              <a:spcBef>
                <a:spcPts val="1000"/>
              </a:spcBef>
              <a:spcAft>
                <a:spcPts val="1000"/>
              </a:spcAft>
              <a:buNone/>
            </a:pPr>
            <a:r>
              <a:rPr lang="en" sz="1200" b="1">
                <a:solidFill>
                  <a:schemeClr val="lt1"/>
                </a:solidFill>
              </a:rPr>
              <a:t>                             Many get confused by this question →</a:t>
            </a:r>
            <a:endParaRPr sz="1200" b="1">
              <a:solidFill>
                <a:schemeClr val="lt1"/>
              </a:solidFill>
            </a:endParaRPr>
          </a:p>
        </p:txBody>
      </p:sp>
      <p:sp>
        <p:nvSpPr>
          <p:cNvPr id="191" name="Google Shape;191;p36"/>
          <p:cNvSpPr txBox="1"/>
          <p:nvPr/>
        </p:nvSpPr>
        <p:spPr>
          <a:xfrm>
            <a:off x="500550" y="302275"/>
            <a:ext cx="8142900" cy="684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 sz="2700" b="1">
                <a:solidFill>
                  <a:srgbClr val="FFBA00"/>
                </a:solidFill>
                <a:latin typeface="Roboto"/>
                <a:ea typeface="Roboto"/>
                <a:cs typeface="Roboto"/>
                <a:sym typeface="Roboto"/>
              </a:rPr>
              <a:t>2026-2027 FAFSA Completion on StudentAid.gov</a:t>
            </a:r>
            <a:endParaRPr sz="2700" b="1">
              <a:solidFill>
                <a:srgbClr val="FFBA00"/>
              </a:solidFill>
              <a:latin typeface="Roboto"/>
              <a:ea typeface="Roboto"/>
              <a:cs typeface="Roboto"/>
              <a:sym typeface="Roboto"/>
            </a:endParaRPr>
          </a:p>
        </p:txBody>
      </p:sp>
      <p:pic>
        <p:nvPicPr>
          <p:cNvPr id="192" name="Google Shape;192;p36"/>
          <p:cNvPicPr preferRelativeResize="0"/>
          <p:nvPr/>
        </p:nvPicPr>
        <p:blipFill>
          <a:blip r:embed="rId3">
            <a:alphaModFix/>
          </a:blip>
          <a:stretch>
            <a:fillRect/>
          </a:stretch>
        </p:blipFill>
        <p:spPr>
          <a:xfrm>
            <a:off x="4808775" y="1126987"/>
            <a:ext cx="3823350" cy="3057530"/>
          </a:xfrm>
          <a:prstGeom prst="rect">
            <a:avLst/>
          </a:prstGeom>
          <a:noFill/>
          <a:ln>
            <a:noFill/>
          </a:ln>
        </p:spPr>
      </p:pic>
      <p:sp>
        <p:nvSpPr>
          <p:cNvPr id="193" name="Google Shape;193;p36"/>
          <p:cNvSpPr/>
          <p:nvPr/>
        </p:nvSpPr>
        <p:spPr>
          <a:xfrm>
            <a:off x="926625" y="3072425"/>
            <a:ext cx="3467400" cy="1112100"/>
          </a:xfrm>
          <a:prstGeom prst="rect">
            <a:avLst/>
          </a:prstGeom>
          <a:solidFill>
            <a:srgbClr val="FFB3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t>In order for a student to invite their parents, the proper answer to this question is “No.”</a:t>
            </a:r>
            <a:endParaRPr sz="1200" b="1"/>
          </a:p>
          <a:p>
            <a:pPr marL="0" lvl="0" indent="0" algn="ctr" rtl="0">
              <a:spcBef>
                <a:spcPts val="0"/>
              </a:spcBef>
              <a:spcAft>
                <a:spcPts val="0"/>
              </a:spcAft>
              <a:buNone/>
            </a:pPr>
            <a:r>
              <a:rPr lang="en" sz="1200" b="1"/>
              <a:t>If the student answers “Yes” it pushes them through without giving them an option to invite their parent(s).</a:t>
            </a:r>
            <a:endParaRPr sz="12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7"/>
          <p:cNvSpPr txBox="1"/>
          <p:nvPr/>
        </p:nvSpPr>
        <p:spPr>
          <a:xfrm>
            <a:off x="912750" y="986575"/>
            <a:ext cx="4370100" cy="2473800"/>
          </a:xfrm>
          <a:prstGeom prst="rect">
            <a:avLst/>
          </a:prstGeom>
          <a:noFill/>
          <a:ln>
            <a:noFill/>
          </a:ln>
        </p:spPr>
        <p:txBody>
          <a:bodyPr spcFirstLastPara="1" wrap="square" lIns="91425" tIns="45700" rIns="91425" bIns="45700" anchor="t" anchorCtr="0">
            <a:noAutofit/>
          </a:bodyPr>
          <a:lstStyle/>
          <a:p>
            <a:pPr marL="457200" lvl="0" indent="-304800" algn="l" rtl="0">
              <a:spcBef>
                <a:spcPts val="1000"/>
              </a:spcBef>
              <a:spcAft>
                <a:spcPts val="0"/>
              </a:spcAft>
              <a:buClr>
                <a:srgbClr val="FFFFFF"/>
              </a:buClr>
              <a:buSzPts val="1200"/>
              <a:buChar char="●"/>
            </a:pPr>
            <a:r>
              <a:rPr lang="en" sz="1200">
                <a:solidFill>
                  <a:schemeClr val="lt1"/>
                </a:solidFill>
              </a:rPr>
              <a:t>A biological or adoptive parent and/or the parent’s spouse (i.e. stepparent).</a:t>
            </a:r>
            <a:endParaRPr sz="1200">
              <a:solidFill>
                <a:schemeClr val="lt1"/>
              </a:solidFill>
            </a:endParaRPr>
          </a:p>
          <a:p>
            <a:pPr marL="457200" lvl="0" indent="-304800" algn="l" rtl="0">
              <a:spcBef>
                <a:spcPts val="1000"/>
              </a:spcBef>
              <a:spcAft>
                <a:spcPts val="0"/>
              </a:spcAft>
              <a:buClr>
                <a:srgbClr val="FFFFFF"/>
              </a:buClr>
              <a:buSzPts val="1200"/>
              <a:buChar char="●"/>
            </a:pPr>
            <a:r>
              <a:rPr lang="en" sz="1200">
                <a:solidFill>
                  <a:schemeClr val="lt1"/>
                </a:solidFill>
              </a:rPr>
              <a:t>If your caretaker does not fit the above definition: answer FAFSA questions appropriately and email </a:t>
            </a:r>
            <a:r>
              <a:rPr lang="en" sz="1200" u="sng">
                <a:solidFill>
                  <a:schemeClr val="hlink"/>
                </a:solidFill>
                <a:hlinkClick r:id="rId3"/>
              </a:rPr>
              <a:t>sfmc@vcu.edu</a:t>
            </a:r>
            <a:r>
              <a:rPr lang="en" sz="1200">
                <a:solidFill>
                  <a:schemeClr val="lt1"/>
                </a:solidFill>
              </a:rPr>
              <a:t> to learn more.</a:t>
            </a:r>
            <a:endParaRPr sz="1200">
              <a:solidFill>
                <a:schemeClr val="lt1"/>
              </a:solidFill>
            </a:endParaRPr>
          </a:p>
          <a:p>
            <a:pPr marL="457200" lvl="0" indent="-304800" algn="l" rtl="0">
              <a:spcBef>
                <a:spcPts val="1000"/>
              </a:spcBef>
              <a:spcAft>
                <a:spcPts val="1000"/>
              </a:spcAft>
              <a:buClr>
                <a:srgbClr val="FFFFFF"/>
              </a:buClr>
              <a:buSzPts val="1200"/>
              <a:buChar char="●"/>
            </a:pPr>
            <a:r>
              <a:rPr lang="en" sz="1200">
                <a:solidFill>
                  <a:schemeClr val="lt1"/>
                </a:solidFill>
              </a:rPr>
              <a:t>The student HAS to invite their parent(s) to complete the FAFSA by way of the </a:t>
            </a:r>
            <a:r>
              <a:rPr lang="en" sz="1200" b="1">
                <a:solidFill>
                  <a:schemeClr val="lt1"/>
                </a:solidFill>
              </a:rPr>
              <a:t>email address</a:t>
            </a:r>
            <a:r>
              <a:rPr lang="en" sz="1200">
                <a:solidFill>
                  <a:schemeClr val="lt1"/>
                </a:solidFill>
              </a:rPr>
              <a:t> supplied by the student (does not have to be the parent email address associated with the parent’s FSA ID).</a:t>
            </a:r>
            <a:endParaRPr sz="1200">
              <a:solidFill>
                <a:schemeClr val="lt1"/>
              </a:solidFill>
            </a:endParaRPr>
          </a:p>
        </p:txBody>
      </p:sp>
      <p:sp>
        <p:nvSpPr>
          <p:cNvPr id="199" name="Google Shape;199;p37"/>
          <p:cNvSpPr txBox="1"/>
          <p:nvPr/>
        </p:nvSpPr>
        <p:spPr>
          <a:xfrm>
            <a:off x="500550" y="302275"/>
            <a:ext cx="8142900" cy="684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 sz="2700" b="1">
                <a:solidFill>
                  <a:srgbClr val="FFBA00"/>
                </a:solidFill>
                <a:latin typeface="Roboto"/>
                <a:ea typeface="Roboto"/>
                <a:cs typeface="Roboto"/>
                <a:sym typeface="Roboto"/>
              </a:rPr>
              <a:t>What is a Parent?</a:t>
            </a:r>
            <a:endParaRPr sz="2700" b="1">
              <a:solidFill>
                <a:srgbClr val="FFBA00"/>
              </a:solidFill>
              <a:latin typeface="Roboto"/>
              <a:ea typeface="Roboto"/>
              <a:cs typeface="Roboto"/>
              <a:sym typeface="Roboto"/>
            </a:endParaRPr>
          </a:p>
        </p:txBody>
      </p:sp>
      <p:pic>
        <p:nvPicPr>
          <p:cNvPr id="200" name="Google Shape;200;p37"/>
          <p:cNvPicPr preferRelativeResize="0"/>
          <p:nvPr/>
        </p:nvPicPr>
        <p:blipFill>
          <a:blip r:embed="rId4">
            <a:alphaModFix/>
          </a:blip>
          <a:stretch>
            <a:fillRect/>
          </a:stretch>
        </p:blipFill>
        <p:spPr>
          <a:xfrm>
            <a:off x="5282850" y="986575"/>
            <a:ext cx="2708400" cy="32747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8"/>
          <p:cNvSpPr txBox="1"/>
          <p:nvPr/>
        </p:nvSpPr>
        <p:spPr>
          <a:xfrm>
            <a:off x="664350" y="986575"/>
            <a:ext cx="4370100" cy="2473800"/>
          </a:xfrm>
          <a:prstGeom prst="rect">
            <a:avLst/>
          </a:prstGeom>
          <a:noFill/>
          <a:ln>
            <a:noFill/>
          </a:ln>
        </p:spPr>
        <p:txBody>
          <a:bodyPr spcFirstLastPara="1" wrap="square" lIns="91425" tIns="45700" rIns="91425" bIns="45700" anchor="t" anchorCtr="0">
            <a:noAutofit/>
          </a:bodyPr>
          <a:lstStyle/>
          <a:p>
            <a:pPr marL="457200" lvl="0" indent="-304800" algn="l" rtl="0">
              <a:spcBef>
                <a:spcPts val="1000"/>
              </a:spcBef>
              <a:spcAft>
                <a:spcPts val="0"/>
              </a:spcAft>
              <a:buClr>
                <a:srgbClr val="FFFFFF"/>
              </a:buClr>
              <a:buSzPts val="1200"/>
              <a:buChar char="●"/>
            </a:pPr>
            <a:r>
              <a:rPr lang="en" sz="1200" b="1">
                <a:solidFill>
                  <a:schemeClr val="lt1"/>
                </a:solidFill>
              </a:rPr>
              <a:t>Primary or Custodial Parent:</a:t>
            </a:r>
            <a:r>
              <a:rPr lang="en" sz="1200">
                <a:solidFill>
                  <a:schemeClr val="lt1"/>
                </a:solidFill>
              </a:rPr>
              <a:t> for a dependent student whose parents are divorced or separated, the primary or custodial parent is…</a:t>
            </a:r>
            <a:endParaRPr sz="1200">
              <a:solidFill>
                <a:schemeClr val="lt1"/>
              </a:solidFill>
            </a:endParaRPr>
          </a:p>
          <a:p>
            <a:pPr marL="914400" lvl="1" indent="-304800" algn="l" rtl="0">
              <a:spcBef>
                <a:spcPts val="1000"/>
              </a:spcBef>
              <a:spcAft>
                <a:spcPts val="0"/>
              </a:spcAft>
              <a:buClr>
                <a:srgbClr val="FFFFFF"/>
              </a:buClr>
              <a:buSzPts val="1200"/>
              <a:buChar char="○"/>
            </a:pPr>
            <a:r>
              <a:rPr lang="en" sz="1200">
                <a:solidFill>
                  <a:schemeClr val="lt1"/>
                </a:solidFill>
              </a:rPr>
              <a:t>the parent who provides the greater portion of the student’s financial support; and</a:t>
            </a:r>
            <a:endParaRPr sz="1200">
              <a:solidFill>
                <a:schemeClr val="lt1"/>
              </a:solidFill>
            </a:endParaRPr>
          </a:p>
          <a:p>
            <a:pPr marL="914400" lvl="1" indent="-304800" algn="l" rtl="0">
              <a:spcBef>
                <a:spcPts val="1000"/>
              </a:spcBef>
              <a:spcAft>
                <a:spcPts val="1000"/>
              </a:spcAft>
              <a:buClr>
                <a:srgbClr val="FFFFFF"/>
              </a:buClr>
              <a:buSzPts val="1200"/>
              <a:buChar char="○"/>
            </a:pPr>
            <a:r>
              <a:rPr lang="en" sz="1200">
                <a:solidFill>
                  <a:schemeClr val="lt1"/>
                </a:solidFill>
              </a:rPr>
              <a:t>is required to provide their information (and if applicable their spouse’s information) on the FAFSA form.</a:t>
            </a:r>
            <a:endParaRPr sz="1200">
              <a:solidFill>
                <a:schemeClr val="lt1"/>
              </a:solidFill>
            </a:endParaRPr>
          </a:p>
        </p:txBody>
      </p:sp>
      <p:sp>
        <p:nvSpPr>
          <p:cNvPr id="206" name="Google Shape;206;p38"/>
          <p:cNvSpPr txBox="1"/>
          <p:nvPr/>
        </p:nvSpPr>
        <p:spPr>
          <a:xfrm>
            <a:off x="500550" y="302275"/>
            <a:ext cx="8142900" cy="684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 sz="2700" b="1">
                <a:solidFill>
                  <a:srgbClr val="FFBA00"/>
                </a:solidFill>
                <a:latin typeface="Roboto"/>
                <a:ea typeface="Roboto"/>
                <a:cs typeface="Roboto"/>
                <a:sym typeface="Roboto"/>
              </a:rPr>
              <a:t>Which Parent?</a:t>
            </a:r>
            <a:endParaRPr sz="2700" b="1">
              <a:solidFill>
                <a:srgbClr val="FFBA00"/>
              </a:solidFill>
              <a:latin typeface="Roboto"/>
              <a:ea typeface="Roboto"/>
              <a:cs typeface="Roboto"/>
              <a:sym typeface="Roboto"/>
            </a:endParaRPr>
          </a:p>
        </p:txBody>
      </p:sp>
      <p:pic>
        <p:nvPicPr>
          <p:cNvPr id="207" name="Google Shape;207;p38"/>
          <p:cNvPicPr preferRelativeResize="0"/>
          <p:nvPr/>
        </p:nvPicPr>
        <p:blipFill>
          <a:blip r:embed="rId3">
            <a:alphaModFix/>
          </a:blip>
          <a:stretch>
            <a:fillRect/>
          </a:stretch>
        </p:blipFill>
        <p:spPr>
          <a:xfrm>
            <a:off x="5184031" y="986575"/>
            <a:ext cx="2990818" cy="3274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9"/>
          <p:cNvSpPr txBox="1"/>
          <p:nvPr/>
        </p:nvSpPr>
        <p:spPr>
          <a:xfrm>
            <a:off x="500550" y="302275"/>
            <a:ext cx="8142900" cy="684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 sz="2700" b="1">
                <a:solidFill>
                  <a:srgbClr val="FFBA00"/>
                </a:solidFill>
                <a:latin typeface="Roboto"/>
                <a:ea typeface="Roboto"/>
                <a:cs typeface="Roboto"/>
                <a:sym typeface="Roboto"/>
              </a:rPr>
              <a:t>Parental Consent?</a:t>
            </a:r>
            <a:endParaRPr sz="2700" b="1">
              <a:solidFill>
                <a:srgbClr val="FFBA00"/>
              </a:solidFill>
              <a:latin typeface="Roboto"/>
              <a:ea typeface="Roboto"/>
              <a:cs typeface="Roboto"/>
              <a:sym typeface="Roboto"/>
            </a:endParaRPr>
          </a:p>
        </p:txBody>
      </p:sp>
      <p:sp>
        <p:nvSpPr>
          <p:cNvPr id="213" name="Google Shape;213;p39"/>
          <p:cNvSpPr txBox="1"/>
          <p:nvPr/>
        </p:nvSpPr>
        <p:spPr>
          <a:xfrm>
            <a:off x="523200" y="832188"/>
            <a:ext cx="8097600" cy="3611118"/>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1000"/>
              </a:spcAft>
              <a:buNone/>
            </a:pPr>
            <a:r>
              <a:rPr lang="en" sz="1200" dirty="0">
                <a:solidFill>
                  <a:schemeClr val="lt1"/>
                </a:solidFill>
              </a:rPr>
              <a:t>Once the parent accepts the invite, they will be required to provide </a:t>
            </a:r>
            <a:r>
              <a:rPr lang="en" sz="1200" b="1" dirty="0">
                <a:solidFill>
                  <a:schemeClr val="lt1"/>
                </a:solidFill>
              </a:rPr>
              <a:t>consent and approval</a:t>
            </a:r>
            <a:r>
              <a:rPr lang="en" sz="1200" dirty="0">
                <a:solidFill>
                  <a:schemeClr val="lt1"/>
                </a:solidFill>
              </a:rPr>
              <a:t> for federal tax information (FTI) along with their signature on the FAFSA® form. If consent is denied, a pop-up will appear informing that the student </a:t>
            </a:r>
            <a:r>
              <a:rPr lang="en" sz="1200" b="1" dirty="0">
                <a:solidFill>
                  <a:schemeClr val="lt1"/>
                </a:solidFill>
              </a:rPr>
              <a:t>will not be eligible</a:t>
            </a:r>
            <a:r>
              <a:rPr lang="en" sz="1200" dirty="0">
                <a:solidFill>
                  <a:schemeClr val="lt1"/>
                </a:solidFill>
              </a:rPr>
              <a:t> for Federal Student Aid.</a:t>
            </a:r>
          </a:p>
          <a:p>
            <a:pPr marL="0" lvl="0" indent="0" algn="ctr" rtl="0">
              <a:spcBef>
                <a:spcPts val="1000"/>
              </a:spcBef>
              <a:spcAft>
                <a:spcPts val="1000"/>
              </a:spcAft>
              <a:buNone/>
            </a:pPr>
            <a:r>
              <a:rPr lang="en" b="1" dirty="0">
                <a:solidFill>
                  <a:schemeClr val="lt1"/>
                </a:solidFill>
              </a:rPr>
              <a:t>Provide Consent and Approval or the Student Won’t Be Eligible for Federal Student Aid</a:t>
            </a:r>
            <a:endParaRPr b="1" dirty="0">
              <a:solidFill>
                <a:schemeClr val="lt1"/>
              </a:solidFill>
            </a:endParaRPr>
          </a:p>
        </p:txBody>
      </p:sp>
      <p:sp>
        <p:nvSpPr>
          <p:cNvPr id="5" name="TextBox 4">
            <a:extLst>
              <a:ext uri="{FF2B5EF4-FFF2-40B4-BE49-F238E27FC236}">
                <a16:creationId xmlns:a16="http://schemas.microsoft.com/office/drawing/2014/main" id="{CAEA2B35-6ADD-4AAC-A5AD-781857EBB34B}"/>
              </a:ext>
            </a:extLst>
          </p:cNvPr>
          <p:cNvSpPr txBox="1"/>
          <p:nvPr/>
        </p:nvSpPr>
        <p:spPr>
          <a:xfrm>
            <a:off x="1731294" y="2113279"/>
            <a:ext cx="5319746" cy="1908215"/>
          </a:xfrm>
          <a:prstGeom prst="rect">
            <a:avLst/>
          </a:prstGeom>
          <a:solidFill>
            <a:schemeClr val="accent6">
              <a:lumMod val="40000"/>
              <a:lumOff val="60000"/>
            </a:schemeClr>
          </a:solidFill>
        </p:spPr>
        <p:txBody>
          <a:bodyPr wrap="square" rtlCol="0">
            <a:spAutoFit/>
          </a:bodyPr>
          <a:lstStyle/>
          <a:p>
            <a:r>
              <a:rPr lang="en-US" sz="1100" b="1" dirty="0">
                <a:solidFill>
                  <a:schemeClr val="tx1"/>
                </a:solidFill>
              </a:rPr>
              <a:t>Summary</a:t>
            </a:r>
          </a:p>
          <a:p>
            <a:r>
              <a:rPr lang="en-US" sz="1100" dirty="0">
                <a:solidFill>
                  <a:schemeClr val="tx1"/>
                </a:solidFill>
              </a:rPr>
              <a:t>Your consent and approval are needed to retrieve and disclose federal tax information. With your consent and approval, we can obtain tax return information automatically from the IRS to help you complete your FAFSA form. If you don’t provide consent and approval, the student will not be eligible for federal student aid, including grants and loans. You must provide consent and approval even if you didn’t file a U.S federal tax return or any tax return.</a:t>
            </a:r>
          </a:p>
          <a:p>
            <a:endParaRPr lang="en-US" sz="1100" dirty="0">
              <a:solidFill>
                <a:schemeClr val="tx1"/>
              </a:solidFill>
            </a:endParaRPr>
          </a:p>
          <a:p>
            <a:pPr marL="171450" indent="-171450">
              <a:buFont typeface="Wingdings" panose="05000000000000000000" pitchFamily="2" charset="2"/>
              <a:buChar char="Ø"/>
            </a:pPr>
            <a:r>
              <a:rPr lang="en-US" sz="1000" dirty="0">
                <a:solidFill>
                  <a:schemeClr val="tx1"/>
                </a:solidFill>
              </a:rPr>
              <a:t>Get your 2024 tax return information for 2026-2027 FAFSA form</a:t>
            </a:r>
          </a:p>
          <a:p>
            <a:pPr marL="171450" indent="-171450">
              <a:buFont typeface="Wingdings" panose="05000000000000000000" pitchFamily="2" charset="2"/>
              <a:buChar char="Ø"/>
            </a:pPr>
            <a:r>
              <a:rPr lang="en-US" sz="1000" dirty="0">
                <a:solidFill>
                  <a:schemeClr val="tx1"/>
                </a:solidFill>
              </a:rPr>
              <a:t>Tax return information is required to complete the FAFSA</a:t>
            </a:r>
          </a:p>
          <a:p>
            <a:pPr marL="171450" indent="-171450">
              <a:buFont typeface="Wingdings" panose="05000000000000000000" pitchFamily="2" charset="2"/>
              <a:buChar char="Ø"/>
            </a:pPr>
            <a:r>
              <a:rPr lang="en-US" sz="1000" dirty="0">
                <a:solidFill>
                  <a:schemeClr val="tx1"/>
                </a:solidFill>
              </a:rPr>
              <a:t>Federal Tax information is used to determine your eligibility for federal student aid</a:t>
            </a:r>
            <a:r>
              <a:rPr lang="en-US" sz="1000" dirty="0">
                <a:solidFill>
                  <a:schemeClr val="bg1"/>
                </a:solidFill>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p:nvPr/>
        </p:nvSpPr>
        <p:spPr>
          <a:xfrm>
            <a:off x="381637" y="778157"/>
            <a:ext cx="8261813" cy="3587185"/>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 sz="1200" dirty="0">
                <a:solidFill>
                  <a:schemeClr val="lt1"/>
                </a:solidFill>
              </a:rPr>
              <a:t>If you have already attempted to complete your FAFSA and received an error, </a:t>
            </a:r>
            <a:r>
              <a:rPr lang="en" sz="1200" b="1" dirty="0">
                <a:solidFill>
                  <a:schemeClr val="lt1"/>
                </a:solidFill>
              </a:rPr>
              <a:t>contact the SFMC</a:t>
            </a:r>
            <a:r>
              <a:rPr lang="en" sz="1200" dirty="0">
                <a:solidFill>
                  <a:schemeClr val="lt1"/>
                </a:solidFill>
              </a:rPr>
              <a:t> for assistance. Please see our contact information below!</a:t>
            </a:r>
            <a:endParaRPr sz="1200" dirty="0">
              <a:solidFill>
                <a:schemeClr val="lt1"/>
              </a:solidFill>
            </a:endParaRPr>
          </a:p>
          <a:p>
            <a:pPr marL="0" lvl="0" indent="0" algn="l" rtl="0">
              <a:spcBef>
                <a:spcPts val="1000"/>
              </a:spcBef>
              <a:spcAft>
                <a:spcPts val="0"/>
              </a:spcAft>
              <a:buNone/>
            </a:pPr>
            <a:r>
              <a:rPr lang="en" sz="1200" dirty="0">
                <a:solidFill>
                  <a:schemeClr val="lt1"/>
                </a:solidFill>
              </a:rPr>
              <a:t>VCU will begin to receive completed 2026-2027 FAFSAs from the Department of Education mid November 2025.</a:t>
            </a:r>
            <a:endParaRPr sz="1200" dirty="0">
              <a:solidFill>
                <a:schemeClr val="lt1"/>
              </a:solidFill>
            </a:endParaRPr>
          </a:p>
          <a:p>
            <a:pPr marL="0" lvl="0" indent="0" algn="l" rtl="0">
              <a:spcBef>
                <a:spcPts val="1000"/>
              </a:spcBef>
              <a:spcAft>
                <a:spcPts val="0"/>
              </a:spcAft>
              <a:buNone/>
            </a:pPr>
            <a:r>
              <a:rPr lang="en" sz="1200" dirty="0">
                <a:solidFill>
                  <a:schemeClr val="lt1"/>
                </a:solidFill>
              </a:rPr>
              <a:t>Financial aid packages are estimated to be completed by the end of February for newly accepted students.</a:t>
            </a:r>
            <a:endParaRPr sz="1200" dirty="0">
              <a:solidFill>
                <a:schemeClr val="lt1"/>
              </a:solidFill>
            </a:endParaRPr>
          </a:p>
          <a:p>
            <a:pPr marL="0" lvl="0" indent="0" algn="l" rtl="0">
              <a:spcBef>
                <a:spcPts val="1000"/>
              </a:spcBef>
              <a:spcAft>
                <a:spcPts val="1000"/>
              </a:spcAft>
              <a:buNone/>
            </a:pPr>
            <a:endParaRPr sz="1200" dirty="0">
              <a:solidFill>
                <a:schemeClr val="lt1"/>
              </a:solidFill>
            </a:endParaRPr>
          </a:p>
        </p:txBody>
      </p:sp>
      <p:sp>
        <p:nvSpPr>
          <p:cNvPr id="220" name="Google Shape;220;p40"/>
          <p:cNvSpPr txBox="1"/>
          <p:nvPr/>
        </p:nvSpPr>
        <p:spPr>
          <a:xfrm>
            <a:off x="500550" y="302275"/>
            <a:ext cx="8142900" cy="684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 sz="2700" b="1">
                <a:solidFill>
                  <a:srgbClr val="FFBA00"/>
                </a:solidFill>
                <a:latin typeface="Roboto"/>
                <a:ea typeface="Roboto"/>
                <a:cs typeface="Roboto"/>
                <a:sym typeface="Roboto"/>
              </a:rPr>
              <a:t>What’s Next?</a:t>
            </a:r>
            <a:endParaRPr sz="2700" b="1">
              <a:solidFill>
                <a:srgbClr val="FFBA00"/>
              </a:solidFill>
              <a:latin typeface="Roboto"/>
              <a:ea typeface="Roboto"/>
              <a:cs typeface="Roboto"/>
              <a:sym typeface="Roboto"/>
            </a:endParaRPr>
          </a:p>
        </p:txBody>
      </p:sp>
      <p:sp>
        <p:nvSpPr>
          <p:cNvPr id="221" name="Google Shape;221;p40"/>
          <p:cNvSpPr/>
          <p:nvPr/>
        </p:nvSpPr>
        <p:spPr>
          <a:xfrm>
            <a:off x="1363900" y="2197325"/>
            <a:ext cx="3016200" cy="2112000"/>
          </a:xfrm>
          <a:prstGeom prst="roundRect">
            <a:avLst>
              <a:gd name="adj" fmla="val 16667"/>
            </a:avLst>
          </a:prstGeom>
          <a:solidFill>
            <a:srgbClr val="FFB300"/>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t>Virtually</a:t>
            </a:r>
            <a:endParaRPr b="1"/>
          </a:p>
          <a:p>
            <a:pPr marL="0" lvl="0" indent="0" algn="ctr" rtl="0">
              <a:lnSpc>
                <a:spcPct val="115000"/>
              </a:lnSpc>
              <a:spcBef>
                <a:spcPts val="0"/>
              </a:spcBef>
              <a:spcAft>
                <a:spcPts val="0"/>
              </a:spcAft>
              <a:buNone/>
            </a:pPr>
            <a:endParaRPr sz="600" b="1"/>
          </a:p>
          <a:p>
            <a:pPr marL="0" lvl="0" indent="0" algn="ctr" rtl="0">
              <a:lnSpc>
                <a:spcPct val="115000"/>
              </a:lnSpc>
              <a:spcBef>
                <a:spcPts val="0"/>
              </a:spcBef>
              <a:spcAft>
                <a:spcPts val="0"/>
              </a:spcAft>
              <a:buNone/>
            </a:pPr>
            <a:r>
              <a:rPr lang="en" sz="1200" b="1"/>
              <a:t>Website:</a:t>
            </a:r>
            <a:r>
              <a:rPr lang="en" sz="1200"/>
              <a:t> </a:t>
            </a:r>
            <a:r>
              <a:rPr lang="en" sz="1200" u="sng">
                <a:solidFill>
                  <a:schemeClr val="hlink"/>
                </a:solidFill>
                <a:hlinkClick r:id="rId3"/>
              </a:rPr>
              <a:t>sfs.vcu.edu</a:t>
            </a:r>
            <a:endParaRPr sz="1200"/>
          </a:p>
          <a:p>
            <a:pPr marL="0" lvl="0" indent="0" algn="ctr" rtl="0">
              <a:lnSpc>
                <a:spcPct val="115000"/>
              </a:lnSpc>
              <a:spcBef>
                <a:spcPts val="0"/>
              </a:spcBef>
              <a:spcAft>
                <a:spcPts val="0"/>
              </a:spcAft>
              <a:buNone/>
            </a:pPr>
            <a:endParaRPr sz="600" b="1"/>
          </a:p>
          <a:p>
            <a:pPr marL="0" lvl="0" indent="0" algn="ctr" rtl="0">
              <a:lnSpc>
                <a:spcPct val="115000"/>
              </a:lnSpc>
              <a:spcBef>
                <a:spcPts val="0"/>
              </a:spcBef>
              <a:spcAft>
                <a:spcPts val="0"/>
              </a:spcAft>
              <a:buNone/>
            </a:pPr>
            <a:r>
              <a:rPr lang="en" sz="1200" b="1"/>
              <a:t>Email:</a:t>
            </a:r>
            <a:r>
              <a:rPr lang="en" sz="1200"/>
              <a:t> </a:t>
            </a:r>
            <a:r>
              <a:rPr lang="en" sz="1200" u="sng">
                <a:solidFill>
                  <a:schemeClr val="hlink"/>
                </a:solidFill>
                <a:hlinkClick r:id="rId4"/>
              </a:rPr>
              <a:t>sfmc@vcu.edu</a:t>
            </a:r>
            <a:endParaRPr sz="1200"/>
          </a:p>
          <a:p>
            <a:pPr marL="0" lvl="0" indent="0" algn="ctr" rtl="0">
              <a:lnSpc>
                <a:spcPct val="115000"/>
              </a:lnSpc>
              <a:spcBef>
                <a:spcPts val="0"/>
              </a:spcBef>
              <a:spcAft>
                <a:spcPts val="0"/>
              </a:spcAft>
              <a:buNone/>
            </a:pPr>
            <a:endParaRPr sz="600" b="1"/>
          </a:p>
          <a:p>
            <a:pPr marL="0" lvl="0" indent="0" algn="ctr" rtl="0">
              <a:lnSpc>
                <a:spcPct val="115000"/>
              </a:lnSpc>
              <a:spcBef>
                <a:spcPts val="0"/>
              </a:spcBef>
              <a:spcAft>
                <a:spcPts val="0"/>
              </a:spcAft>
              <a:buNone/>
            </a:pPr>
            <a:r>
              <a:rPr lang="en" sz="1200" b="1"/>
              <a:t>Drop-In Zoom Hours</a:t>
            </a:r>
            <a:endParaRPr sz="1200" b="1"/>
          </a:p>
          <a:p>
            <a:pPr marL="0" lvl="0" indent="0" algn="ctr" rtl="0">
              <a:lnSpc>
                <a:spcPct val="115000"/>
              </a:lnSpc>
              <a:spcBef>
                <a:spcPts val="0"/>
              </a:spcBef>
              <a:spcAft>
                <a:spcPts val="0"/>
              </a:spcAft>
              <a:buNone/>
            </a:pPr>
            <a:r>
              <a:rPr lang="en" sz="1200"/>
              <a:t>Monday-Friday</a:t>
            </a:r>
            <a:endParaRPr sz="1200"/>
          </a:p>
          <a:p>
            <a:pPr marL="0" lvl="0" indent="0" algn="ctr" rtl="0">
              <a:lnSpc>
                <a:spcPct val="115000"/>
              </a:lnSpc>
              <a:spcBef>
                <a:spcPts val="0"/>
              </a:spcBef>
              <a:spcAft>
                <a:spcPts val="0"/>
              </a:spcAft>
              <a:buNone/>
            </a:pPr>
            <a:r>
              <a:rPr lang="en" sz="1200"/>
              <a:t>9:00am-11:00am &amp; 2:00pm-3:30pm</a:t>
            </a:r>
            <a:endParaRPr sz="1200"/>
          </a:p>
          <a:p>
            <a:pPr marL="0" lvl="0" indent="0" algn="ctr" rtl="0">
              <a:lnSpc>
                <a:spcPct val="115000"/>
              </a:lnSpc>
              <a:spcBef>
                <a:spcPts val="0"/>
              </a:spcBef>
              <a:spcAft>
                <a:spcPts val="0"/>
              </a:spcAft>
              <a:buNone/>
            </a:pPr>
            <a:r>
              <a:rPr lang="en" sz="1200" u="sng">
                <a:solidFill>
                  <a:schemeClr val="hlink"/>
                </a:solidFill>
                <a:hlinkClick r:id="rId5"/>
              </a:rPr>
              <a:t>https://vcu.zoom.us/j/6739682425</a:t>
            </a:r>
            <a:endParaRPr sz="1200"/>
          </a:p>
        </p:txBody>
      </p:sp>
      <p:sp>
        <p:nvSpPr>
          <p:cNvPr id="222" name="Google Shape;222;p40"/>
          <p:cNvSpPr/>
          <p:nvPr/>
        </p:nvSpPr>
        <p:spPr>
          <a:xfrm>
            <a:off x="4763900" y="2197325"/>
            <a:ext cx="3016200" cy="2112000"/>
          </a:xfrm>
          <a:prstGeom prst="roundRect">
            <a:avLst>
              <a:gd name="adj" fmla="val 16667"/>
            </a:avLst>
          </a:prstGeom>
          <a:solidFill>
            <a:srgbClr val="FFB300"/>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t>In-Person</a:t>
            </a:r>
            <a:endParaRPr b="1"/>
          </a:p>
          <a:p>
            <a:pPr marL="0" lvl="0" indent="0" algn="ctr" rtl="0">
              <a:spcBef>
                <a:spcPts val="0"/>
              </a:spcBef>
              <a:spcAft>
                <a:spcPts val="0"/>
              </a:spcAft>
              <a:buNone/>
            </a:pPr>
            <a:endParaRPr sz="600" b="1"/>
          </a:p>
          <a:p>
            <a:pPr marL="0" lvl="0" indent="0" algn="ctr" rtl="0">
              <a:spcBef>
                <a:spcPts val="0"/>
              </a:spcBef>
              <a:spcAft>
                <a:spcPts val="0"/>
              </a:spcAft>
              <a:buNone/>
            </a:pPr>
            <a:r>
              <a:rPr lang="en" sz="1200" b="1"/>
              <a:t>Office:</a:t>
            </a:r>
            <a:r>
              <a:rPr lang="en" sz="1200"/>
              <a:t> Harris Hall, First Floor</a:t>
            </a:r>
            <a:endParaRPr sz="1200"/>
          </a:p>
          <a:p>
            <a:pPr marL="0" lvl="0" indent="0" algn="ctr" rtl="0">
              <a:spcBef>
                <a:spcPts val="0"/>
              </a:spcBef>
              <a:spcAft>
                <a:spcPts val="0"/>
              </a:spcAft>
              <a:buNone/>
            </a:pPr>
            <a:r>
              <a:rPr lang="en" sz="1200"/>
              <a:t>1015 Floyd Avenue</a:t>
            </a:r>
            <a:endParaRPr sz="1200"/>
          </a:p>
          <a:p>
            <a:pPr marL="0" lvl="0" indent="0" algn="ctr" rtl="0">
              <a:spcBef>
                <a:spcPts val="0"/>
              </a:spcBef>
              <a:spcAft>
                <a:spcPts val="0"/>
              </a:spcAft>
              <a:buNone/>
            </a:pPr>
            <a:r>
              <a:rPr lang="en" sz="1200"/>
              <a:t>Richmond, Virginia 23284</a:t>
            </a:r>
            <a:endParaRPr sz="1200"/>
          </a:p>
          <a:p>
            <a:pPr marL="0" lvl="0" indent="0" algn="ctr" rtl="0">
              <a:spcBef>
                <a:spcPts val="0"/>
              </a:spcBef>
              <a:spcAft>
                <a:spcPts val="0"/>
              </a:spcAft>
              <a:buNone/>
            </a:pPr>
            <a:endParaRPr sz="600" b="1"/>
          </a:p>
          <a:p>
            <a:pPr marL="0" lvl="0" indent="0" algn="ctr" rtl="0">
              <a:spcBef>
                <a:spcPts val="0"/>
              </a:spcBef>
              <a:spcAft>
                <a:spcPts val="0"/>
              </a:spcAft>
              <a:buNone/>
            </a:pPr>
            <a:r>
              <a:rPr lang="en" sz="1200"/>
              <a:t>Monday - Friday</a:t>
            </a:r>
            <a:endParaRPr sz="1200"/>
          </a:p>
          <a:p>
            <a:pPr marL="0" lvl="0" indent="0" algn="ctr" rtl="0">
              <a:spcBef>
                <a:spcPts val="0"/>
              </a:spcBef>
              <a:spcAft>
                <a:spcPts val="0"/>
              </a:spcAft>
              <a:buNone/>
            </a:pPr>
            <a:r>
              <a:rPr lang="en" sz="1200"/>
              <a:t>9:00 am - 5:00 pm</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8"/>
          <p:cNvSpPr txBox="1"/>
          <p:nvPr/>
        </p:nvSpPr>
        <p:spPr>
          <a:xfrm>
            <a:off x="523200" y="986575"/>
            <a:ext cx="8097600" cy="2473800"/>
          </a:xfrm>
          <a:prstGeom prst="rect">
            <a:avLst/>
          </a:prstGeom>
          <a:noFill/>
          <a:ln>
            <a:noFill/>
          </a:ln>
        </p:spPr>
        <p:txBody>
          <a:bodyPr spcFirstLastPara="1" wrap="square" lIns="91425" tIns="45700" rIns="91425" bIns="45700" anchor="t" anchorCtr="0">
            <a:noAutofit/>
          </a:bodyPr>
          <a:lstStyle/>
          <a:p>
            <a:pPr marL="457200" lvl="0" indent="-304800" algn="l" rtl="0">
              <a:spcBef>
                <a:spcPts val="1000"/>
              </a:spcBef>
              <a:spcAft>
                <a:spcPts val="0"/>
              </a:spcAft>
              <a:buClr>
                <a:srgbClr val="FFFFFF"/>
              </a:buClr>
              <a:buSzPts val="1200"/>
              <a:buChar char="●"/>
            </a:pPr>
            <a:r>
              <a:rPr lang="en" sz="1200" b="1">
                <a:solidFill>
                  <a:schemeClr val="lt1"/>
                </a:solidFill>
              </a:rPr>
              <a:t>Account Username and Password (FSA ID):</a:t>
            </a:r>
            <a:r>
              <a:rPr lang="en" sz="1200">
                <a:solidFill>
                  <a:schemeClr val="lt1"/>
                </a:solidFill>
              </a:rPr>
              <a:t> username and password used to log in to all Federal Student Aid products and tools on </a:t>
            </a:r>
            <a:r>
              <a:rPr lang="en" sz="1200" u="sng">
                <a:solidFill>
                  <a:schemeClr val="hlink"/>
                </a:solidFill>
                <a:hlinkClick r:id="rId3"/>
              </a:rPr>
              <a:t>studentaid.gov</a:t>
            </a:r>
            <a:r>
              <a:rPr lang="en" sz="1200">
                <a:solidFill>
                  <a:schemeClr val="lt1"/>
                </a:solidFill>
              </a:rPr>
              <a:t>.</a:t>
            </a:r>
            <a:endParaRPr sz="1200">
              <a:solidFill>
                <a:schemeClr val="lt1"/>
              </a:solidFill>
            </a:endParaRPr>
          </a:p>
          <a:p>
            <a:pPr marL="457200" lvl="0" indent="-304800" algn="l" rtl="0">
              <a:spcBef>
                <a:spcPts val="1000"/>
              </a:spcBef>
              <a:spcAft>
                <a:spcPts val="0"/>
              </a:spcAft>
              <a:buClr>
                <a:srgbClr val="FFFFFF"/>
              </a:buClr>
              <a:buSzPts val="1200"/>
              <a:buChar char="●"/>
            </a:pPr>
            <a:r>
              <a:rPr lang="en" sz="1200" b="1">
                <a:solidFill>
                  <a:schemeClr val="lt1"/>
                </a:solidFill>
              </a:rPr>
              <a:t>Contributor:</a:t>
            </a:r>
            <a:r>
              <a:rPr lang="en" sz="1200">
                <a:solidFill>
                  <a:schemeClr val="lt1"/>
                </a:solidFill>
              </a:rPr>
              <a:t> any individual required to provide consent and approval for federal tax information (FTI) along with their signature on the FAFSA form, including the student; the student’s spouse; a biological or adoptive parent; or the parent’s spouse (stepparent).</a:t>
            </a:r>
            <a:endParaRPr sz="1200">
              <a:solidFill>
                <a:schemeClr val="lt1"/>
              </a:solidFill>
            </a:endParaRPr>
          </a:p>
          <a:p>
            <a:pPr marL="457200" lvl="0" indent="-304800" algn="l" rtl="0">
              <a:spcBef>
                <a:spcPts val="1000"/>
              </a:spcBef>
              <a:spcAft>
                <a:spcPts val="0"/>
              </a:spcAft>
              <a:buClr>
                <a:srgbClr val="FFFFFF"/>
              </a:buClr>
              <a:buSzPts val="1200"/>
              <a:buChar char="●"/>
            </a:pPr>
            <a:r>
              <a:rPr lang="en" sz="1200" b="1">
                <a:solidFill>
                  <a:schemeClr val="lt1"/>
                </a:solidFill>
              </a:rPr>
              <a:t>Primary or Custodial Parent:</a:t>
            </a:r>
            <a:r>
              <a:rPr lang="en" sz="1200">
                <a:solidFill>
                  <a:schemeClr val="lt1"/>
                </a:solidFill>
              </a:rPr>
              <a:t> for a dependent student whose parents are divorced or separated, the primary or custodial parent is the parent who provides the greater portion of the student’s financial support and is required to provide their information (and if applicable their spouse’s information) on the FAFSA form.</a:t>
            </a:r>
            <a:endParaRPr sz="1200">
              <a:solidFill>
                <a:schemeClr val="lt1"/>
              </a:solidFill>
            </a:endParaRPr>
          </a:p>
          <a:p>
            <a:pPr marL="457200" lvl="0" indent="-304800" algn="l" rtl="0">
              <a:spcBef>
                <a:spcPts val="1000"/>
              </a:spcBef>
              <a:spcAft>
                <a:spcPts val="1000"/>
              </a:spcAft>
              <a:buClr>
                <a:srgbClr val="FFFFFF"/>
              </a:buClr>
              <a:buSzPts val="1200"/>
              <a:buChar char="●"/>
            </a:pPr>
            <a:r>
              <a:rPr lang="en" sz="1200" b="1">
                <a:solidFill>
                  <a:schemeClr val="lt1"/>
                </a:solidFill>
              </a:rPr>
              <a:t>Provisionally Independent Student:</a:t>
            </a:r>
            <a:r>
              <a:rPr lang="en" sz="1200">
                <a:solidFill>
                  <a:schemeClr val="lt1"/>
                </a:solidFill>
              </a:rPr>
              <a:t> if a student indicates they have unusual circumstances or indicates for the first time they are unaccompanied and homeless, or at risk of being homeless (without a designation from a specified entity), the FAFSA will consider the student to be provisionally independent. The SAI will remain provisional and not official until the student’s college or career school makes a final determination. For special circumstances, please contact </a:t>
            </a:r>
            <a:r>
              <a:rPr lang="en" sz="1200" u="sng">
                <a:solidFill>
                  <a:schemeClr val="hlink"/>
                </a:solidFill>
                <a:hlinkClick r:id="rId4"/>
              </a:rPr>
              <a:t>sfmc@vcu.edu</a:t>
            </a:r>
            <a:r>
              <a:rPr lang="en" sz="1200">
                <a:solidFill>
                  <a:schemeClr val="lt1"/>
                </a:solidFill>
              </a:rPr>
              <a:t>.  </a:t>
            </a:r>
            <a:endParaRPr sz="1200">
              <a:solidFill>
                <a:srgbClr val="FFFFFF"/>
              </a:solidFill>
            </a:endParaRPr>
          </a:p>
        </p:txBody>
      </p:sp>
      <p:sp>
        <p:nvSpPr>
          <p:cNvPr id="142" name="Google Shape;142;p28"/>
          <p:cNvSpPr txBox="1"/>
          <p:nvPr/>
        </p:nvSpPr>
        <p:spPr>
          <a:xfrm>
            <a:off x="500550" y="302275"/>
            <a:ext cx="8142900" cy="684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 sz="2700" b="1">
                <a:solidFill>
                  <a:srgbClr val="FFBA00"/>
                </a:solidFill>
                <a:latin typeface="Roboto"/>
                <a:ea typeface="Roboto"/>
                <a:cs typeface="Roboto"/>
                <a:sym typeface="Roboto"/>
              </a:rPr>
              <a:t>2026-2027 FAFSA Terminology</a:t>
            </a:r>
            <a:endParaRPr sz="2700" b="1">
              <a:solidFill>
                <a:srgbClr val="FFBA0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p:nvPr/>
        </p:nvSpPr>
        <p:spPr>
          <a:xfrm>
            <a:off x="523200" y="986574"/>
            <a:ext cx="8097600" cy="3491907"/>
          </a:xfrm>
          <a:prstGeom prst="rect">
            <a:avLst/>
          </a:prstGeom>
          <a:noFill/>
          <a:ln>
            <a:noFill/>
          </a:ln>
        </p:spPr>
        <p:txBody>
          <a:bodyPr spcFirstLastPara="1" wrap="square" lIns="91425" tIns="45700" rIns="91425" bIns="45700" anchor="t" anchorCtr="0">
            <a:noAutofit/>
          </a:bodyPr>
          <a:lstStyle/>
          <a:p>
            <a:pPr marL="457200" lvl="0" indent="-304800" algn="l" rtl="0">
              <a:spcBef>
                <a:spcPts val="1000"/>
              </a:spcBef>
              <a:spcAft>
                <a:spcPts val="0"/>
              </a:spcAft>
              <a:buClr>
                <a:srgbClr val="FFFFFF"/>
              </a:buClr>
              <a:buSzPts val="1200"/>
              <a:buChar char="●"/>
            </a:pPr>
            <a:r>
              <a:rPr lang="en" sz="1200" dirty="0">
                <a:solidFill>
                  <a:schemeClr val="lt1"/>
                </a:solidFill>
              </a:rPr>
              <a:t>VCU’s FAFSA School Code: </a:t>
            </a:r>
            <a:r>
              <a:rPr lang="en" sz="1200" b="1" dirty="0">
                <a:solidFill>
                  <a:schemeClr val="lt1"/>
                </a:solidFill>
              </a:rPr>
              <a:t>003735</a:t>
            </a:r>
            <a:endParaRPr sz="1200" b="1" dirty="0">
              <a:solidFill>
                <a:schemeClr val="lt1"/>
              </a:solidFill>
            </a:endParaRPr>
          </a:p>
          <a:p>
            <a:pPr marL="457200" lvl="0" indent="-304800" algn="l" rtl="0">
              <a:spcBef>
                <a:spcPts val="1000"/>
              </a:spcBef>
              <a:spcAft>
                <a:spcPts val="0"/>
              </a:spcAft>
              <a:buClr>
                <a:srgbClr val="FFFFFF"/>
              </a:buClr>
              <a:buSzPts val="1200"/>
              <a:buChar char="●"/>
            </a:pPr>
            <a:r>
              <a:rPr lang="en" sz="1200" dirty="0">
                <a:solidFill>
                  <a:schemeClr val="lt1"/>
                </a:solidFill>
              </a:rPr>
              <a:t>VCU’s priority deadline this year is </a:t>
            </a:r>
            <a:r>
              <a:rPr lang="en" sz="1200" b="1" dirty="0">
                <a:solidFill>
                  <a:schemeClr val="lt1"/>
                </a:solidFill>
              </a:rPr>
              <a:t>February 1st.</a:t>
            </a:r>
            <a:endParaRPr sz="1200" b="1" dirty="0">
              <a:solidFill>
                <a:schemeClr val="lt1"/>
              </a:solidFill>
            </a:endParaRPr>
          </a:p>
          <a:p>
            <a:pPr marL="457200" lvl="0" indent="-304800" algn="l" rtl="0">
              <a:spcBef>
                <a:spcPts val="1000"/>
              </a:spcBef>
              <a:spcAft>
                <a:spcPts val="0"/>
              </a:spcAft>
              <a:buClr>
                <a:srgbClr val="FFFFFF"/>
              </a:buClr>
              <a:buSzPts val="1200"/>
              <a:buChar char="●"/>
            </a:pPr>
            <a:r>
              <a:rPr lang="en" sz="1200" dirty="0">
                <a:solidFill>
                  <a:schemeClr val="lt1"/>
                </a:solidFill>
              </a:rPr>
              <a:t>Students and parents need to create a </a:t>
            </a:r>
            <a:r>
              <a:rPr lang="en" sz="1200" b="1" dirty="0">
                <a:solidFill>
                  <a:schemeClr val="lt1"/>
                </a:solidFill>
              </a:rPr>
              <a:t>FSA ID</a:t>
            </a:r>
            <a:r>
              <a:rPr lang="en" sz="1200" dirty="0">
                <a:solidFill>
                  <a:schemeClr val="lt1"/>
                </a:solidFill>
              </a:rPr>
              <a:t> at </a:t>
            </a:r>
            <a:r>
              <a:rPr lang="en-US" sz="1200" u="sng" dirty="0">
                <a:solidFill>
                  <a:schemeClr val="hlink"/>
                </a:solidFill>
                <a:hlinkClick r:id="rId3"/>
              </a:rPr>
              <a:t>Studentaid.gov</a:t>
            </a:r>
            <a:r>
              <a:rPr lang="en" sz="1200" dirty="0">
                <a:solidFill>
                  <a:schemeClr val="lt1"/>
                </a:solidFill>
              </a:rPr>
              <a:t>. Effective August 2025, all users who create their FSA ID with a Social Security number (SSN) for the first time, will have their accounts verified immediately instead of the previous 1-3 business days waiting period. Individuals without SSNs will follow a  different identity validation process that can take longer than 3 business days.</a:t>
            </a:r>
            <a:endParaRPr sz="1200" dirty="0">
              <a:solidFill>
                <a:schemeClr val="lt1"/>
              </a:solidFill>
            </a:endParaRPr>
          </a:p>
          <a:p>
            <a:pPr marL="914400" lvl="1" indent="-304800" algn="l" rtl="0">
              <a:spcBef>
                <a:spcPts val="1000"/>
              </a:spcBef>
              <a:spcAft>
                <a:spcPts val="0"/>
              </a:spcAft>
              <a:buClr>
                <a:srgbClr val="FFFFFF"/>
              </a:buClr>
              <a:buSzPts val="1200"/>
              <a:buChar char="○"/>
            </a:pPr>
            <a:r>
              <a:rPr lang="en" sz="1200" dirty="0">
                <a:solidFill>
                  <a:schemeClr val="lt1"/>
                </a:solidFill>
              </a:rPr>
              <a:t>If biological parents live in the same home and are either married or unmarried, both parents need a FSA ID.</a:t>
            </a:r>
            <a:endParaRPr sz="1200" dirty="0">
              <a:solidFill>
                <a:schemeClr val="lt1"/>
              </a:solidFill>
            </a:endParaRPr>
          </a:p>
          <a:p>
            <a:pPr marL="914400" lvl="1" indent="-304800" algn="l" rtl="0">
              <a:spcBef>
                <a:spcPts val="1000"/>
              </a:spcBef>
              <a:spcAft>
                <a:spcPts val="0"/>
              </a:spcAft>
              <a:buClr>
                <a:srgbClr val="FFFFFF"/>
              </a:buClr>
              <a:buSzPts val="1200"/>
              <a:buChar char="○"/>
            </a:pPr>
            <a:r>
              <a:rPr lang="en" sz="1200" dirty="0">
                <a:solidFill>
                  <a:schemeClr val="lt1"/>
                </a:solidFill>
              </a:rPr>
              <a:t>If biological parents are not together and the primary financial parent is remarried, both primary parent and stepparent need a FSA ID.</a:t>
            </a:r>
            <a:endParaRPr sz="1200" dirty="0">
              <a:solidFill>
                <a:schemeClr val="lt1"/>
              </a:solidFill>
            </a:endParaRPr>
          </a:p>
          <a:p>
            <a:pPr marL="914400" lvl="1" indent="-304800" algn="l" rtl="0">
              <a:spcBef>
                <a:spcPts val="1000"/>
              </a:spcBef>
              <a:spcAft>
                <a:spcPts val="0"/>
              </a:spcAft>
              <a:buClr>
                <a:srgbClr val="FFFFFF"/>
              </a:buClr>
              <a:buSzPts val="1200"/>
              <a:buChar char="○"/>
            </a:pPr>
            <a:r>
              <a:rPr lang="en" sz="1200" dirty="0">
                <a:solidFill>
                  <a:schemeClr val="lt1"/>
                </a:solidFill>
              </a:rPr>
              <a:t>If biological parents are not together and the primary financial parent is not married only the primary parent needs a FSA ID.</a:t>
            </a:r>
            <a:endParaRPr sz="1200" dirty="0">
              <a:solidFill>
                <a:schemeClr val="lt1"/>
              </a:solidFill>
            </a:endParaRPr>
          </a:p>
          <a:p>
            <a:pPr marL="914400" lvl="1" indent="-304800" algn="l" rtl="0">
              <a:spcBef>
                <a:spcPts val="1000"/>
              </a:spcBef>
              <a:spcAft>
                <a:spcPts val="1000"/>
              </a:spcAft>
              <a:buClr>
                <a:srgbClr val="FFFFFF"/>
              </a:buClr>
              <a:buSzPts val="1200"/>
              <a:buChar char="○"/>
            </a:pPr>
            <a:r>
              <a:rPr lang="en" sz="1200" dirty="0">
                <a:solidFill>
                  <a:schemeClr val="lt1"/>
                </a:solidFill>
              </a:rPr>
              <a:t>If either contributor already has an existing FSA ID, do not attempt to create another. Follow steps to reset FSA ID username and/or password if you need to. </a:t>
            </a:r>
            <a:endParaRPr sz="1200" dirty="0">
              <a:solidFill>
                <a:srgbClr val="FFFFFF"/>
              </a:solidFill>
            </a:endParaRPr>
          </a:p>
        </p:txBody>
      </p:sp>
      <p:sp>
        <p:nvSpPr>
          <p:cNvPr id="148" name="Google Shape;148;p29"/>
          <p:cNvSpPr txBox="1"/>
          <p:nvPr/>
        </p:nvSpPr>
        <p:spPr>
          <a:xfrm>
            <a:off x="500550" y="302275"/>
            <a:ext cx="8142900" cy="684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 sz="2700" b="1">
                <a:solidFill>
                  <a:srgbClr val="FFBA00"/>
                </a:solidFill>
                <a:latin typeface="Roboto"/>
                <a:ea typeface="Roboto"/>
                <a:cs typeface="Roboto"/>
                <a:sym typeface="Roboto"/>
              </a:rPr>
              <a:t>2026-2027 FAFSA Completion on StudentAid.gov</a:t>
            </a:r>
            <a:endParaRPr sz="2700" b="1">
              <a:solidFill>
                <a:srgbClr val="FFBA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0"/>
          <p:cNvPicPr preferRelativeResize="0"/>
          <p:nvPr/>
        </p:nvPicPr>
        <p:blipFill>
          <a:blip r:embed="rId3">
            <a:alphaModFix/>
          </a:blip>
          <a:stretch>
            <a:fillRect/>
          </a:stretch>
        </p:blipFill>
        <p:spPr>
          <a:xfrm>
            <a:off x="1239348" y="368525"/>
            <a:ext cx="6665301" cy="3796850"/>
          </a:xfrm>
          <a:prstGeom prst="rect">
            <a:avLst/>
          </a:prstGeom>
          <a:noFill/>
          <a:ln>
            <a:noFill/>
          </a:ln>
        </p:spPr>
      </p:pic>
      <p:sp>
        <p:nvSpPr>
          <p:cNvPr id="154" name="Google Shape;154;p30"/>
          <p:cNvSpPr/>
          <p:nvPr/>
        </p:nvSpPr>
        <p:spPr>
          <a:xfrm>
            <a:off x="6316925" y="269325"/>
            <a:ext cx="1791900" cy="5679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31"/>
          <p:cNvPicPr preferRelativeResize="0"/>
          <p:nvPr/>
        </p:nvPicPr>
        <p:blipFill>
          <a:blip r:embed="rId3">
            <a:alphaModFix/>
          </a:blip>
          <a:stretch>
            <a:fillRect/>
          </a:stretch>
        </p:blipFill>
        <p:spPr>
          <a:xfrm>
            <a:off x="1392600" y="368525"/>
            <a:ext cx="6358794" cy="3796850"/>
          </a:xfrm>
          <a:prstGeom prst="rect">
            <a:avLst/>
          </a:prstGeom>
          <a:noFill/>
          <a:ln>
            <a:noFill/>
          </a:ln>
        </p:spPr>
      </p:pic>
      <p:sp>
        <p:nvSpPr>
          <p:cNvPr id="160" name="Google Shape;160;p31"/>
          <p:cNvSpPr/>
          <p:nvPr/>
        </p:nvSpPr>
        <p:spPr>
          <a:xfrm>
            <a:off x="1452925" y="1221325"/>
            <a:ext cx="1312500" cy="4080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32"/>
          <p:cNvPicPr preferRelativeResize="0"/>
          <p:nvPr/>
        </p:nvPicPr>
        <p:blipFill>
          <a:blip r:embed="rId3">
            <a:alphaModFix/>
          </a:blip>
          <a:stretch>
            <a:fillRect/>
          </a:stretch>
        </p:blipFill>
        <p:spPr>
          <a:xfrm>
            <a:off x="2734475" y="226662"/>
            <a:ext cx="3675050" cy="45377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33"/>
          <p:cNvPicPr preferRelativeResize="0"/>
          <p:nvPr/>
        </p:nvPicPr>
        <p:blipFill>
          <a:blip r:embed="rId3">
            <a:alphaModFix/>
          </a:blip>
          <a:stretch>
            <a:fillRect/>
          </a:stretch>
        </p:blipFill>
        <p:spPr>
          <a:xfrm>
            <a:off x="1239348" y="368525"/>
            <a:ext cx="6665301" cy="3796850"/>
          </a:xfrm>
          <a:prstGeom prst="rect">
            <a:avLst/>
          </a:prstGeom>
          <a:noFill/>
          <a:ln>
            <a:noFill/>
          </a:ln>
        </p:spPr>
      </p:pic>
      <p:sp>
        <p:nvSpPr>
          <p:cNvPr id="171" name="Google Shape;171;p33"/>
          <p:cNvSpPr/>
          <p:nvPr/>
        </p:nvSpPr>
        <p:spPr>
          <a:xfrm>
            <a:off x="2269325" y="344525"/>
            <a:ext cx="1440000" cy="3840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4"/>
          <p:cNvSpPr txBox="1"/>
          <p:nvPr/>
        </p:nvSpPr>
        <p:spPr>
          <a:xfrm>
            <a:off x="500550" y="986575"/>
            <a:ext cx="8097600" cy="3387998"/>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1000"/>
              </a:spcAft>
              <a:buNone/>
            </a:pPr>
            <a:r>
              <a:rPr lang="en" sz="1200" dirty="0">
                <a:solidFill>
                  <a:schemeClr val="lt1"/>
                </a:solidFill>
              </a:rPr>
              <a:t>Each student will be required to </a:t>
            </a:r>
            <a:r>
              <a:rPr lang="en" sz="1200" b="1" dirty="0">
                <a:solidFill>
                  <a:schemeClr val="lt1"/>
                </a:solidFill>
              </a:rPr>
              <a:t>provide consent and approval</a:t>
            </a:r>
            <a:r>
              <a:rPr lang="en" sz="1200" dirty="0">
                <a:solidFill>
                  <a:schemeClr val="lt1"/>
                </a:solidFill>
              </a:rPr>
              <a:t> for Federal Student Aid (FSA) to access their Federal Tax Information (FTI) and upload it to their FAFSA, along with their signature on the FAFSA® form. If consent is denied, a pop-up will appear informing the student that </a:t>
            </a:r>
            <a:r>
              <a:rPr lang="en" sz="1200" b="1" dirty="0">
                <a:solidFill>
                  <a:schemeClr val="lt1"/>
                </a:solidFill>
              </a:rPr>
              <a:t>without consent</a:t>
            </a:r>
            <a:r>
              <a:rPr lang="en" sz="1200" dirty="0">
                <a:solidFill>
                  <a:schemeClr val="lt1"/>
                </a:solidFill>
              </a:rPr>
              <a:t> they will </a:t>
            </a:r>
            <a:r>
              <a:rPr lang="en" sz="1200" b="1" dirty="0">
                <a:solidFill>
                  <a:schemeClr val="lt1"/>
                </a:solidFill>
              </a:rPr>
              <a:t>not be eligible</a:t>
            </a:r>
            <a:r>
              <a:rPr lang="en" sz="1200" dirty="0">
                <a:solidFill>
                  <a:schemeClr val="lt1"/>
                </a:solidFill>
              </a:rPr>
              <a:t> for Federal Student Aid. The pop-up will look like this:</a:t>
            </a:r>
          </a:p>
          <a:p>
            <a:pPr marL="0" lvl="0" indent="0" algn="l" rtl="0">
              <a:spcBef>
                <a:spcPts val="1000"/>
              </a:spcBef>
              <a:spcAft>
                <a:spcPts val="1000"/>
              </a:spcAft>
              <a:buNone/>
            </a:pPr>
            <a:endParaRPr sz="1200" dirty="0">
              <a:solidFill>
                <a:schemeClr val="lt1"/>
              </a:solidFill>
            </a:endParaRPr>
          </a:p>
        </p:txBody>
      </p:sp>
      <p:sp>
        <p:nvSpPr>
          <p:cNvPr id="177" name="Google Shape;177;p34"/>
          <p:cNvSpPr txBox="1"/>
          <p:nvPr/>
        </p:nvSpPr>
        <p:spPr>
          <a:xfrm>
            <a:off x="500550" y="302275"/>
            <a:ext cx="8142900" cy="684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 sz="2700" b="1">
                <a:solidFill>
                  <a:srgbClr val="FFBA00"/>
                </a:solidFill>
                <a:latin typeface="Roboto"/>
                <a:ea typeface="Roboto"/>
                <a:cs typeface="Roboto"/>
                <a:sym typeface="Roboto"/>
              </a:rPr>
              <a:t>Federal Tax Information Consent</a:t>
            </a:r>
            <a:endParaRPr sz="2700" b="1">
              <a:solidFill>
                <a:srgbClr val="FFBA00"/>
              </a:solidFill>
              <a:latin typeface="Roboto"/>
              <a:ea typeface="Roboto"/>
              <a:cs typeface="Roboto"/>
              <a:sym typeface="Roboto"/>
            </a:endParaRPr>
          </a:p>
        </p:txBody>
      </p:sp>
      <p:sp>
        <p:nvSpPr>
          <p:cNvPr id="2" name="TextBox 1">
            <a:extLst>
              <a:ext uri="{FF2B5EF4-FFF2-40B4-BE49-F238E27FC236}">
                <a16:creationId xmlns:a16="http://schemas.microsoft.com/office/drawing/2014/main" id="{36C4C74C-793D-4FAA-9449-196A5DC411EE}"/>
              </a:ext>
            </a:extLst>
          </p:cNvPr>
          <p:cNvSpPr txBox="1"/>
          <p:nvPr/>
        </p:nvSpPr>
        <p:spPr>
          <a:xfrm>
            <a:off x="1731294" y="2113279"/>
            <a:ext cx="5319746" cy="1908215"/>
          </a:xfrm>
          <a:prstGeom prst="rect">
            <a:avLst/>
          </a:prstGeom>
          <a:solidFill>
            <a:schemeClr val="accent6">
              <a:lumMod val="40000"/>
              <a:lumOff val="60000"/>
            </a:schemeClr>
          </a:solidFill>
        </p:spPr>
        <p:txBody>
          <a:bodyPr wrap="square" rtlCol="0">
            <a:spAutoFit/>
          </a:bodyPr>
          <a:lstStyle/>
          <a:p>
            <a:r>
              <a:rPr lang="en-US" sz="1100" b="1" dirty="0">
                <a:solidFill>
                  <a:schemeClr val="tx1"/>
                </a:solidFill>
              </a:rPr>
              <a:t>Summary</a:t>
            </a:r>
          </a:p>
          <a:p>
            <a:r>
              <a:rPr lang="en-US" sz="1100" dirty="0">
                <a:solidFill>
                  <a:schemeClr val="tx1"/>
                </a:solidFill>
              </a:rPr>
              <a:t>Your consent and approval are needed to retrieve and disclose federal tax information. With your consent and approval, we can obtain tax return information automatically from the IRS to help you complete your FAFSA form. If you don’t provide consent and approval, you will not be eligible for federal student aid, including grants and loans. You must provide consent and approval even if you didn’t file a U.S federal tax return or any tax return.</a:t>
            </a:r>
          </a:p>
          <a:p>
            <a:endParaRPr lang="en-US" sz="1100" dirty="0">
              <a:solidFill>
                <a:schemeClr val="tx1"/>
              </a:solidFill>
            </a:endParaRPr>
          </a:p>
          <a:p>
            <a:pPr marL="171450" indent="-171450">
              <a:buFont typeface="Wingdings" panose="05000000000000000000" pitchFamily="2" charset="2"/>
              <a:buChar char="Ø"/>
            </a:pPr>
            <a:r>
              <a:rPr lang="en-US" sz="1000" dirty="0">
                <a:solidFill>
                  <a:schemeClr val="tx1"/>
                </a:solidFill>
              </a:rPr>
              <a:t>Get your 2024 tax return information for 2026-2027 FAFSA form</a:t>
            </a:r>
          </a:p>
          <a:p>
            <a:pPr marL="171450" indent="-171450">
              <a:buFont typeface="Wingdings" panose="05000000000000000000" pitchFamily="2" charset="2"/>
              <a:buChar char="Ø"/>
            </a:pPr>
            <a:r>
              <a:rPr lang="en-US" sz="1000" dirty="0">
                <a:solidFill>
                  <a:schemeClr val="tx1"/>
                </a:solidFill>
              </a:rPr>
              <a:t>Tax return information is required to complete the FAFSA</a:t>
            </a:r>
          </a:p>
          <a:p>
            <a:pPr marL="171450" indent="-171450">
              <a:buFont typeface="Wingdings" panose="05000000000000000000" pitchFamily="2" charset="2"/>
              <a:buChar char="Ø"/>
            </a:pPr>
            <a:r>
              <a:rPr lang="en-US" sz="1000" dirty="0">
                <a:solidFill>
                  <a:schemeClr val="tx1"/>
                </a:solidFill>
              </a:rPr>
              <a:t>Federal Tax information is used to determine your eligibility for federal student aid.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5"/>
          <p:cNvSpPr txBox="1"/>
          <p:nvPr/>
        </p:nvSpPr>
        <p:spPr>
          <a:xfrm>
            <a:off x="1167000" y="986575"/>
            <a:ext cx="6810000" cy="24738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1000"/>
              </a:spcAft>
              <a:buNone/>
            </a:pPr>
            <a:r>
              <a:rPr lang="en" sz="1200">
                <a:solidFill>
                  <a:schemeClr val="lt1"/>
                </a:solidFill>
              </a:rPr>
              <a:t>If the student </a:t>
            </a:r>
            <a:r>
              <a:rPr lang="en" sz="1200" b="1">
                <a:solidFill>
                  <a:schemeClr val="lt1"/>
                </a:solidFill>
              </a:rPr>
              <a:t>does not</a:t>
            </a:r>
            <a:r>
              <a:rPr lang="en" sz="1200">
                <a:solidFill>
                  <a:schemeClr val="lt1"/>
                </a:solidFill>
              </a:rPr>
              <a:t> give consent, the following pop-up will appear and they will be given the opportunity to provide consent.</a:t>
            </a:r>
            <a:endParaRPr sz="1200">
              <a:solidFill>
                <a:schemeClr val="lt1"/>
              </a:solidFill>
            </a:endParaRPr>
          </a:p>
        </p:txBody>
      </p:sp>
      <p:sp>
        <p:nvSpPr>
          <p:cNvPr id="184" name="Google Shape;184;p35"/>
          <p:cNvSpPr txBox="1"/>
          <p:nvPr/>
        </p:nvSpPr>
        <p:spPr>
          <a:xfrm>
            <a:off x="500550" y="302275"/>
            <a:ext cx="8142900" cy="684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 sz="2700" b="1">
                <a:solidFill>
                  <a:srgbClr val="FFBA00"/>
                </a:solidFill>
                <a:latin typeface="Roboto"/>
                <a:ea typeface="Roboto"/>
                <a:cs typeface="Roboto"/>
                <a:sym typeface="Roboto"/>
              </a:rPr>
              <a:t>Federal Tax Information Consent</a:t>
            </a:r>
            <a:endParaRPr sz="2700" b="1">
              <a:solidFill>
                <a:srgbClr val="FFBA00"/>
              </a:solidFill>
              <a:latin typeface="Roboto"/>
              <a:ea typeface="Roboto"/>
              <a:cs typeface="Roboto"/>
              <a:sym typeface="Roboto"/>
            </a:endParaRPr>
          </a:p>
        </p:txBody>
      </p:sp>
      <p:pic>
        <p:nvPicPr>
          <p:cNvPr id="185" name="Google Shape;185;p35"/>
          <p:cNvPicPr preferRelativeResize="0"/>
          <p:nvPr/>
        </p:nvPicPr>
        <p:blipFill>
          <a:blip r:embed="rId3">
            <a:alphaModFix/>
          </a:blip>
          <a:stretch>
            <a:fillRect/>
          </a:stretch>
        </p:blipFill>
        <p:spPr>
          <a:xfrm>
            <a:off x="2279675" y="1813323"/>
            <a:ext cx="4584651" cy="23462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CU Gold">
      <a:dk1>
        <a:srgbClr val="000000"/>
      </a:dk1>
      <a:lt1>
        <a:srgbClr val="FFFFFF"/>
      </a:lt1>
      <a:dk2>
        <a:srgbClr val="44546A"/>
      </a:dk2>
      <a:lt2>
        <a:srgbClr val="E7E6E6"/>
      </a:lt2>
      <a:accent1>
        <a:srgbClr val="FFB30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1201</Words>
  <Application>Microsoft Office PowerPoint</Application>
  <PresentationFormat>On-screen Show (16:9)</PresentationFormat>
  <Paragraphs>69</Paragraphs>
  <Slides>14</Slides>
  <Notes>14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Calibri</vt:lpstr>
      <vt:lpstr>Roboto</vt:lpstr>
      <vt:lpstr>Wingdings</vt:lpstr>
      <vt:lpstr>Arial</vt:lpstr>
      <vt:lpstr>Simple Light</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Redley-Butler</dc:creator>
  <cp:lastModifiedBy>Sandra Redley-Butler</cp:lastModifiedBy>
  <cp:revision>14</cp:revision>
  <dcterms:modified xsi:type="dcterms:W3CDTF">2025-10-03T14:53:49Z</dcterms:modified>
</cp:coreProperties>
</file>